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97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43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921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740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992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350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32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649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617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61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7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86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17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61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89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10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9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D2EEEF8-125A-4106-8B0E-96964C325B2F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0DB82FEA-8564-4010-8A36-D63B7F242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8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F8E4-C56F-40C7-B7EA-956B3F9C38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lgerian" panose="04020705040A02060702" pitchFamily="82" charset="0"/>
              </a:rPr>
              <a:t>All about Vikings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61576-CBC0-4DCC-909F-436E44FCD9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By JOSEPH WHITAKER</a:t>
            </a:r>
          </a:p>
        </p:txBody>
      </p:sp>
    </p:spTree>
    <p:extLst>
      <p:ext uri="{BB962C8B-B14F-4D97-AF65-F5344CB8AC3E}">
        <p14:creationId xmlns:p14="http://schemas.microsoft.com/office/powerpoint/2010/main" val="107325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1AD885-60BD-4175-859C-C92248684059}"/>
              </a:ext>
            </a:extLst>
          </p:cNvPr>
          <p:cNvSpPr txBox="1"/>
          <p:nvPr/>
        </p:nvSpPr>
        <p:spPr>
          <a:xfrm>
            <a:off x="828674" y="4380590"/>
            <a:ext cx="490710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Vikings came from the three countries in Scandinavia (in Northern Europe).</a:t>
            </a:r>
          </a:p>
          <a:p>
            <a:endParaRPr lang="en-GB" dirty="0"/>
          </a:p>
          <a:p>
            <a:r>
              <a:rPr lang="en-GB" dirty="0"/>
              <a:t>Norway was very hilly.</a:t>
            </a:r>
          </a:p>
          <a:p>
            <a:r>
              <a:rPr lang="en-GB" dirty="0"/>
              <a:t>Sweden was covered in forests.</a:t>
            </a:r>
          </a:p>
          <a:p>
            <a:r>
              <a:rPr lang="en-GB" dirty="0"/>
              <a:t>Denmark had a lot of sandy soil</a:t>
            </a:r>
          </a:p>
          <a:p>
            <a:r>
              <a:rPr lang="en-US" dirty="0"/>
              <a:t>.</a:t>
            </a:r>
            <a:endParaRPr lang="en-GB" dirty="0"/>
          </a:p>
        </p:txBody>
      </p:sp>
      <p:pic>
        <p:nvPicPr>
          <p:cNvPr id="1026" name="Picture 2" descr="viking">
            <a:extLst>
              <a:ext uri="{FF2B5EF4-FFF2-40B4-BE49-F238E27FC236}">
                <a16:creationId xmlns:a16="http://schemas.microsoft.com/office/drawing/2014/main" id="{8697A5CF-6218-4493-A026-6E697F92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4" y="1572081"/>
            <a:ext cx="4612660" cy="249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4F898C-2FF7-4C1B-95E5-D3681115E3F3}"/>
              </a:ext>
            </a:extLst>
          </p:cNvPr>
          <p:cNvSpPr txBox="1"/>
          <p:nvPr/>
        </p:nvSpPr>
        <p:spPr>
          <a:xfrm>
            <a:off x="929308" y="793495"/>
            <a:ext cx="499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</a:rPr>
              <a:t>Where the Vikings came from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7FA1E6-AD57-4454-9194-A841093D5A77}"/>
              </a:ext>
            </a:extLst>
          </p:cNvPr>
          <p:cNvSpPr txBox="1"/>
          <p:nvPr/>
        </p:nvSpPr>
        <p:spPr>
          <a:xfrm>
            <a:off x="8660517" y="2106908"/>
            <a:ext cx="2733040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Norsemen means 'people from the North’.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62159F-A770-4FFE-856D-55B145B63703}"/>
              </a:ext>
            </a:extLst>
          </p:cNvPr>
          <p:cNvSpPr txBox="1"/>
          <p:nvPr/>
        </p:nvSpPr>
        <p:spPr>
          <a:xfrm>
            <a:off x="9005845" y="1498250"/>
            <a:ext cx="1873083" cy="36933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/>
                </a:solidFill>
              </a:rPr>
              <a:t>Interesting fact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533A2B-7EDD-4AA6-98A9-3BDA1C77697E}"/>
              </a:ext>
            </a:extLst>
          </p:cNvPr>
          <p:cNvCxnSpPr>
            <a:cxnSpLocks/>
          </p:cNvCxnSpPr>
          <p:nvPr/>
        </p:nvCxnSpPr>
        <p:spPr>
          <a:xfrm flipV="1">
            <a:off x="7933054" y="756940"/>
            <a:ext cx="0" cy="24545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C0AE65-26D6-44E8-809B-27C69DE33B74}"/>
              </a:ext>
            </a:extLst>
          </p:cNvPr>
          <p:cNvCxnSpPr>
            <a:cxnSpLocks/>
          </p:cNvCxnSpPr>
          <p:nvPr/>
        </p:nvCxnSpPr>
        <p:spPr>
          <a:xfrm flipV="1">
            <a:off x="7933054" y="3319210"/>
            <a:ext cx="3769360" cy="421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71704358-01A1-417F-B234-2F9F22670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375" y="4380590"/>
            <a:ext cx="3957039" cy="198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4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1704358-01A1-417F-B234-2F9F22670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5" r="10390"/>
          <a:stretch/>
        </p:blipFill>
        <p:spPr>
          <a:xfrm>
            <a:off x="5985740" y="1447800"/>
            <a:ext cx="5190065" cy="391933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C4163-35CC-4052-8351-270551080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4651" y="1864360"/>
            <a:ext cx="2793158" cy="312927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Their longships could sail in shallow water which meant they could travel up rivers as well as across the sea.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Viking craftsmen made beautiful objects out of wood, metal and bone; Viking women were skilful weavers, produced fine, warm textiles.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93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37FC70-5994-4584-9FDC-AD6AD4BFDB17}"/>
              </a:ext>
            </a:extLst>
          </p:cNvPr>
          <p:cNvSpPr txBox="1"/>
          <p:nvPr/>
        </p:nvSpPr>
        <p:spPr>
          <a:xfrm>
            <a:off x="619907" y="524830"/>
            <a:ext cx="4929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chemeClr val="bg1"/>
                </a:solidFill>
              </a:rPr>
              <a:t>All about Viking Houses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820D68-A784-4159-8956-466EAFE9A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93" y="1524000"/>
            <a:ext cx="2921000" cy="1905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84D621-04F7-4947-979E-3FE1F20B9D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93" y="3794263"/>
            <a:ext cx="2886075" cy="1714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DEAEEF-957F-4A71-8167-672CF316FBA2}"/>
              </a:ext>
            </a:extLst>
          </p:cNvPr>
          <p:cNvSpPr txBox="1"/>
          <p:nvPr/>
        </p:nvSpPr>
        <p:spPr>
          <a:xfrm>
            <a:off x="6649277" y="2360035"/>
            <a:ext cx="44726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Viking houses were often one room homes with a cooking fire in the middle. The smoke escaped through a hole in the roof. </a:t>
            </a:r>
          </a:p>
          <a:p>
            <a:r>
              <a:rPr lang="en-GB" dirty="0"/>
              <a:t>Animals and people lived in the same building. The animals lived in a byre at one end of the house and the people lived at the other.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265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1899D-B688-4C41-AC47-C0D9F534A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Vikings Religion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15564-9583-4AC2-BF22-FB26DCFBF8D7}"/>
              </a:ext>
            </a:extLst>
          </p:cNvPr>
          <p:cNvSpPr txBox="1"/>
          <p:nvPr/>
        </p:nvSpPr>
        <p:spPr>
          <a:xfrm>
            <a:off x="880425" y="2603500"/>
            <a:ext cx="48251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Vikings worshiped many different Gods and Goddesses. </a:t>
            </a:r>
          </a:p>
          <a:p>
            <a:endParaRPr lang="en-GB" sz="1400" dirty="0"/>
          </a:p>
          <a:p>
            <a:r>
              <a:rPr lang="en-GB" sz="1400" dirty="0"/>
              <a:t>Their religion was an important part of everyday life. </a:t>
            </a:r>
          </a:p>
          <a:p>
            <a:r>
              <a:rPr lang="en-GB" sz="1400" dirty="0"/>
              <a:t>The three most important Viking Gods</a:t>
            </a:r>
          </a:p>
          <a:p>
            <a:endParaRPr lang="en-GB" sz="1400" dirty="0"/>
          </a:p>
          <a:p>
            <a:r>
              <a:rPr lang="en-GB" sz="1400" b="1" dirty="0"/>
              <a:t>Din</a:t>
            </a:r>
            <a:r>
              <a:rPr lang="en-GB" sz="1400" dirty="0"/>
              <a:t> - the leader of the gods - god of magic, poetry and war. </a:t>
            </a:r>
          </a:p>
          <a:p>
            <a:endParaRPr lang="en-GB" sz="1400" b="1" dirty="0"/>
          </a:p>
          <a:p>
            <a:r>
              <a:rPr lang="en-GB" sz="1400" b="1" dirty="0"/>
              <a:t>Thor</a:t>
            </a:r>
            <a:r>
              <a:rPr lang="en-GB" sz="1400" dirty="0"/>
              <a:t> (Tor in Scandinavian languages) was the god of thunder. </a:t>
            </a:r>
            <a:br>
              <a:rPr lang="en-GB" sz="1400" dirty="0"/>
            </a:br>
            <a:r>
              <a:rPr lang="en-GB" sz="1400" dirty="0"/>
              <a:t>Thor had iron gloves, a magic belt and a hammer. He was also god of protection. He provided protection from cold hunger, giants and other dangers. </a:t>
            </a:r>
          </a:p>
          <a:p>
            <a:r>
              <a:rPr lang="en-GB" sz="1400" b="1" dirty="0"/>
              <a:t>Freyr</a:t>
            </a:r>
            <a:r>
              <a:rPr lang="en-GB" sz="1400" dirty="0"/>
              <a:t>  - god of agriculture and fertility. </a:t>
            </a:r>
            <a:br>
              <a:rPr lang="en-GB" sz="1400" dirty="0"/>
            </a:br>
            <a:r>
              <a:rPr lang="en-GB" sz="1400" dirty="0"/>
              <a:t>Frey was worshipped on a regular basis all through-out the year for future prosperity..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4C2EAE-4604-4498-BD0A-605E75F74734}"/>
              </a:ext>
            </a:extLst>
          </p:cNvPr>
          <p:cNvSpPr txBox="1"/>
          <p:nvPr/>
        </p:nvSpPr>
        <p:spPr>
          <a:xfrm>
            <a:off x="6486421" y="2825393"/>
            <a:ext cx="52055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Norse Myths (Sagas)</a:t>
            </a:r>
          </a:p>
          <a:p>
            <a:r>
              <a:rPr lang="en-GB" sz="1400" dirty="0"/>
              <a:t>The Vikings told many stories about gods, giants, trolls and dragons. They were full of magic, adventure, trickery and mischief. They describe people living in </a:t>
            </a:r>
            <a:r>
              <a:rPr lang="en-GB" sz="1400" b="1" dirty="0"/>
              <a:t>Midgard</a:t>
            </a:r>
            <a:r>
              <a:rPr lang="en-GB" sz="1400" dirty="0"/>
              <a:t> (Middle Earth) and gods and goddesses living in a sky world called </a:t>
            </a:r>
            <a:r>
              <a:rPr lang="en-GB" sz="1400" b="1" dirty="0" err="1"/>
              <a:t>Asgard</a:t>
            </a:r>
            <a:r>
              <a:rPr lang="en-GB" sz="1400" dirty="0"/>
              <a:t>. A beautiful rainbow bridge linked Midgard with </a:t>
            </a:r>
            <a:r>
              <a:rPr lang="en-GB" sz="1400" dirty="0" err="1"/>
              <a:t>Asgard</a:t>
            </a:r>
            <a:r>
              <a:rPr lang="en-GB" sz="1400" dirty="0"/>
              <a:t>.</a:t>
            </a:r>
          </a:p>
          <a:p>
            <a:endParaRPr lang="en-GB" sz="1400" dirty="0"/>
          </a:p>
          <a:p>
            <a:r>
              <a:rPr lang="en-GB" sz="1400" b="1" dirty="0"/>
              <a:t>Valhalla</a:t>
            </a:r>
          </a:p>
          <a:p>
            <a:r>
              <a:rPr lang="en-GB" sz="1400" dirty="0"/>
              <a:t>The Vikings believed that men who died in battle went to </a:t>
            </a:r>
            <a:r>
              <a:rPr lang="en-GB" sz="1400" b="1" dirty="0"/>
              <a:t>Valhalla</a:t>
            </a:r>
            <a:r>
              <a:rPr lang="en-GB" sz="1400" dirty="0"/>
              <a:t> (Old Norse </a:t>
            </a:r>
            <a:r>
              <a:rPr lang="en-GB" sz="1400" dirty="0" err="1"/>
              <a:t>Valhöll</a:t>
            </a:r>
            <a:r>
              <a:rPr lang="en-GB" sz="1400" dirty="0"/>
              <a:t>, "Hall of the slain"). It a great hall where dead heroes feasted with the gods. </a:t>
            </a:r>
          </a:p>
        </p:txBody>
      </p:sp>
    </p:spTree>
    <p:extLst>
      <p:ext uri="{BB962C8B-B14F-4D97-AF65-F5344CB8AC3E}">
        <p14:creationId xmlns:p14="http://schemas.microsoft.com/office/powerpoint/2010/main" val="1006267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111</TotalTime>
  <Words>367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Algerian</vt:lpstr>
      <vt:lpstr>Arial</vt:lpstr>
      <vt:lpstr>Century Gothic</vt:lpstr>
      <vt:lpstr>Wingdings 3</vt:lpstr>
      <vt:lpstr>Ion Boardroom</vt:lpstr>
      <vt:lpstr>All about Vikings</vt:lpstr>
      <vt:lpstr>PowerPoint Presentation</vt:lpstr>
      <vt:lpstr>PowerPoint Presentation</vt:lpstr>
      <vt:lpstr>PowerPoint Presentation</vt:lpstr>
      <vt:lpstr>Vikings Religion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about Vikings</dc:title>
  <dc:creator>jennifer whitaker</dc:creator>
  <cp:lastModifiedBy>Mrs Habbishaw</cp:lastModifiedBy>
  <cp:revision>13</cp:revision>
  <dcterms:created xsi:type="dcterms:W3CDTF">2023-04-19T17:52:57Z</dcterms:created>
  <dcterms:modified xsi:type="dcterms:W3CDTF">2023-06-06T12:55:18Z</dcterms:modified>
</cp:coreProperties>
</file>