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133" r:id="rId1"/>
  </p:sldMasterIdLst>
  <p:notesMasterIdLst>
    <p:notesMasterId r:id="rId11"/>
  </p:notesMasterIdLst>
  <p:handoutMasterIdLst>
    <p:handoutMasterId r:id="rId12"/>
  </p:handoutMasterIdLst>
  <p:sldIdLst>
    <p:sldId id="256" r:id="rId2"/>
    <p:sldId id="263" r:id="rId3"/>
    <p:sldId id="289" r:id="rId4"/>
    <p:sldId id="290" r:id="rId5"/>
    <p:sldId id="291" r:id="rId6"/>
    <p:sldId id="292" r:id="rId7"/>
    <p:sldId id="287" r:id="rId8"/>
    <p:sldId id="288" r:id="rId9"/>
    <p:sldId id="268" r:id="rId10"/>
  </p:sldIdLst>
  <p:sldSz cx="12192000" cy="6858000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FF"/>
    <a:srgbClr val="003366"/>
    <a:srgbClr val="003399"/>
    <a:srgbClr val="374D8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000000-0000-0000-0000-000000000000}" v="206" dt="2026-09-18T11:25:57.534"/>
    <p1510:client id="{1DC0E4FD-CECA-8FD6-6C47-564F44FE59E5}" v="207" dt="2026-09-18T07:34:56.962"/>
    <p1510:client id="{BD46B220-F34A-FFCC-EFF7-16EB111FE3FF}" v="179" dt="2026-09-18T11:16:39.394"/>
    <p1510:client id="{1FFFE623-7850-0E2A-B52F-EDCA876B58D2}" v="53" dt="2026-09-18T13:20:19.962"/>
    <p1510:client id="{B9B7E053-17E1-3256-3D6C-4CC9DC52EA61}" v="14" dt="2026-09-18T11:52:32.721"/>
    <p1510:client id="{34FEE3FB-254D-C118-E051-6DDCB5C69829}" v="141" dt="2026-09-18T09:41:49.002"/>
    <p1510:client id="{69462E45-B143-08D1-9EAF-814FDEB1A6A5}" v="45" dt="2026-09-18T13:34:48.833"/>
    <p1510:client id="{75195140-EAB3-3D16-1520-BD5AC3A18609}" v="58" dt="2026-09-18T13:05:42.88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7" d="100"/>
          <a:sy n="107" d="100"/>
        </p:scale>
        <p:origin x="714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4" y="0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83BFA9-4355-4C38-BFF8-64ED5051AEA7}" type="datetimeFigureOut">
              <a:rPr lang="en-GB" smtClean="0"/>
              <a:t>18/09/2026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4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1E014F-8A46-4C62-996F-FCAC98347D8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79141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6400" cy="49688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9689" y="1"/>
            <a:ext cx="2946400" cy="49688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C58A86-61AD-41BE-A9E0-5771CC4156F9}" type="datetimeFigureOut">
              <a:rPr lang="en-GB" smtClean="0"/>
              <a:t>18/09/2026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5450" y="1243013"/>
            <a:ext cx="5946775" cy="3346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1" y="4776789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9689" y="9429750"/>
            <a:ext cx="2946400" cy="49688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198E7F-530D-4BB6-9655-B92B8315EE9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62019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198E7F-530D-4BB6-9655-B92B8315EE92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66965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198E7F-530D-4BB6-9655-B92B8315EE92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80432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2743F3-0137-36A0-36AD-1FBFF2AE7C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8C2EE8A-D40F-D8BB-C51E-80C43ADC457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AB52B7F-1808-AAB8-B94B-0BFDDD798E6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B3C65A6-1D9F-7682-004F-F19E0DE1380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198E7F-530D-4BB6-9655-B92B8315EE92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27839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A0180B-0F07-1FBB-7B5F-1A21B3D4A0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8189150-51CF-0FA4-584C-4C3C85E5DAD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AFECC24-0318-24DF-172B-7FEE194A944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6095FCC-71A0-54CC-3E7A-FA1F2A16B29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198E7F-530D-4BB6-9655-B92B8315EE92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57869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67D1EC-C009-EEEA-D5F4-B95804D3B7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729D140-2C06-CF48-BCD6-95071AA4AEE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E6C41A0-41CE-00EB-A168-C8FA74AB370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D6B9B6-568B-E70F-87B3-2046A2D6366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198E7F-530D-4BB6-9655-B92B8315EE92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727082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8B5710-73E0-FFBB-6700-80FE7C5D91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995A781-E311-3E68-ED16-798EC389682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F4E2AC9-FBE7-1FE5-E4D0-EDECFB30982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B6A297-D784-7188-0519-C6BF3A843A9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198E7F-530D-4BB6-9655-B92B8315EE92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764581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077C4E-AAF6-C6AF-F209-DCFF2A6A29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A495AD6-2FA6-7F57-216A-3EB11A1A706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04F53E7-5411-5C06-99A8-BF8D883F220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62FA247-8514-1B2D-D454-A5F6DC80F3E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198E7F-530D-4BB6-9655-B92B8315EE92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645325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F5CE75-0F0E-8355-8D59-D94F850AF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4F26305-079A-7F4D-0DD9-77A93E412E8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A0FF9D1-9209-944E-EA9D-64AD81FB1B9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4F0A70D-5394-7EF3-2F38-8304355ADCC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198E7F-530D-4BB6-9655-B92B8315EE92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565744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198E7F-530D-4BB6-9655-B92B8315EE92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37885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10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5400000">
            <a:off x="10089390" y="1792223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/>
                </a:solidFill>
              </a:defRPr>
            </a:lvl1pPr>
          </a:lstStyle>
          <a:p>
            <a:fld id="{1E700B27-DE4C-4B9E-BB11-B9027034A00F}" type="datetimeFigureOut">
              <a:rPr lang="en-US" dirty="0"/>
              <a:pPr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5400000">
            <a:off x="8959592" y="3226820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/>
                </a:solidFill>
              </a:defRPr>
            </a:lvl1pPr>
          </a:lstStyle>
          <a:p>
            <a:r>
              <a:rPr lang="en-US"/>
              <a:t>
              </a:t>
            </a:r>
          </a:p>
        </p:txBody>
      </p:sp>
      <p:sp>
        <p:nvSpPr>
          <p:cNvPr id="10" name="Rectangle 9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1008" y="292608"/>
            <a:ext cx="838199" cy="767687"/>
          </a:xfrm>
        </p:spPr>
        <p:txBody>
          <a:bodyPr/>
          <a:lstStyle>
            <a:lvl1pPr>
              <a:defRPr sz="2800" b="0" i="0">
                <a:latin typeface="+mj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20634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C51FCE-E4BB-4680-8E50-3C0E348D2609}" type="datetimeFigureOut">
              <a:rPr lang="en-US" dirty="0"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50126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677645"/>
            <a:ext cx="4351023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8" y="2677644"/>
            <a:ext cx="3755379" cy="2283823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A073D-A903-47F8-8D16-77642FB0DF1F}" type="datetimeFigureOut">
              <a:rPr lang="en-US" dirty="0"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02631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1FA40-626B-4CA1-85D0-7A9016E395BA}" type="datetimeFigureOut">
              <a:rPr lang="en-US" dirty="0"/>
              <a:t>9/18/2026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35310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0" y="3179762"/>
            <a:ext cx="4825159" cy="2840039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25EA-B9DC-48A7-991E-9A82573B1B21}" type="datetimeFigureOut">
              <a:rPr lang="en-US" dirty="0"/>
              <a:t>9/18/2026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27671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CB97F8-6CEB-469B-AFCC-889F2A2B1D5A}" type="datetimeFigureOut">
              <a:rPr lang="en-US" dirty="0"/>
              <a:t>9/18/2026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9379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A9179F-009E-4FA5-B091-7EBB82A185BD}" type="datetimeFigureOut">
              <a:rPr lang="en-US" dirty="0"/>
              <a:t>9/18/2026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4810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Rectangle 7"/>
            <p:cNvSpPr/>
            <p:nvPr/>
          </p:nvSpPr>
          <p:spPr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295400"/>
            <a:ext cx="2793159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5" cy="45720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5" y="2895600"/>
            <a:ext cx="2793158" cy="312927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65CEB-0076-4E37-B880-BCEA9784DE0A}" type="datetimeFigureOut">
              <a:rPr lang="en-US" dirty="0"/>
              <a:t>9/18/2026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98675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Rectangle 7"/>
            <p:cNvSpPr/>
            <p:nvPr/>
          </p:nvSpPr>
          <p:spPr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693332"/>
            <a:ext cx="3860260" cy="173566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5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149E5E-3896-4118-99A7-7B85668F1C5E}" type="datetimeFigureOut">
              <a:rPr lang="en-US" dirty="0"/>
              <a:t>9/18/2026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73110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966674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6" y="553666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0F4739-9812-4A9F-890D-2AD6BA5F6EE8}" type="datetimeFigureOut">
              <a:rPr lang="en-US" dirty="0"/>
              <a:t>9/18/2026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79705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1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063416"/>
            <a:ext cx="8825659" cy="1379755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845AC5-A3F8-44AA-BA8F-596CDCC976D3}" type="datetimeFigureOut">
              <a:rPr lang="en-US" dirty="0"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27869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5" name="Rectangle 14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24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6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3" name="TextBox 12"/>
          <p:cNvSpPr txBox="1"/>
          <p:nvPr/>
        </p:nvSpPr>
        <p:spPr>
          <a:xfrm>
            <a:off x="9719438" y="2631815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9600"/>
              <a:t>”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98295" y="591093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9600"/>
              <a:t>“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0517"/>
            <a:ext cx="8453906" cy="2698249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25772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73B183-A821-4095-A363-9EC968635539}" type="datetimeFigureOut">
              <a:rPr lang="en-US" dirty="0"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32" name="Rectangle 31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52636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1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33068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4D01B4-0AA5-45E6-B2E6-5FA4078AEBCF}" type="datetimeFigureOut">
              <a:rPr lang="en-US" dirty="0"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752457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17299"/>
            <a:ext cx="312916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4" y="3193561"/>
            <a:ext cx="3129168" cy="283349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2"/>
            <a:ext cx="314538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93561"/>
            <a:ext cx="3145380" cy="283349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6700" y="2617299"/>
            <a:ext cx="3161029" cy="576261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6700" y="3193561"/>
            <a:ext cx="3164719" cy="28334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22" name="Straight Connector 21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1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1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7335C-0450-40D7-8612-B3203BED4F28}" type="datetimeFigureOut">
              <a:rPr lang="en-US" dirty="0"/>
              <a:t>9/18/2026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144885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2" y="4532845"/>
            <a:ext cx="30504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2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endParaRPr lang="en-US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3" y="5109107"/>
            <a:ext cx="3050437" cy="91794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72537" y="4532846"/>
            <a:ext cx="3046766" cy="651156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3" y="2603500"/>
            <a:ext cx="2691241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endParaRPr lang="en-US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8865" y="5184002"/>
            <a:ext cx="3050438" cy="84305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3434" y="4532847"/>
            <a:ext cx="3050438" cy="65115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endParaRPr lang="en-US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3434" y="5184001"/>
            <a:ext cx="3050437" cy="843054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388153" y="2603500"/>
            <a:ext cx="0" cy="3517594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801905" y="2603500"/>
            <a:ext cx="0" cy="34925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6A105-2A1C-4284-B4EA-07CF89B1A393}" type="datetimeFigureOut">
              <a:rPr lang="en-US" dirty="0"/>
              <a:t>9/18/2026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770227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973668"/>
            <a:ext cx="8825660" cy="70696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BE609-F3F2-45E6-BD6A-E03A8C86C1AE}" type="datetimeFigureOut">
              <a:rPr lang="en-US" dirty="0"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938652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Rectangle 7"/>
            <p:cNvSpPr/>
            <p:nvPr/>
          </p:nvSpPr>
          <p:spPr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76756" y="1278468"/>
            <a:ext cx="1413933" cy="4748589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8"/>
            <a:ext cx="6247546" cy="474859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24AD68-089C-4467-A8F3-EA2BBCA6B44E}" type="datetimeFigureOut">
              <a:rPr lang="en-US" dirty="0"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34486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26" name="Rectangle 25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20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1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3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2603500"/>
            <a:ext cx="8761412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0938" y="639406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7E0D914D-B099-4142-A885-11F276715148}" type="datetimeFigureOut">
              <a:rPr lang="en-US" dirty="0"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28358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 b="1" i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/>
              <a:t>
              </a:t>
            </a:r>
          </a:p>
        </p:txBody>
      </p:sp>
      <p:sp>
        <p:nvSpPr>
          <p:cNvPr id="22" name="Rectangle 21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32918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34" r:id="rId1"/>
    <p:sldLayoutId id="2147484135" r:id="rId2"/>
    <p:sldLayoutId id="2147484136" r:id="rId3"/>
    <p:sldLayoutId id="2147484137" r:id="rId4"/>
    <p:sldLayoutId id="2147484138" r:id="rId5"/>
    <p:sldLayoutId id="2147484139" r:id="rId6"/>
    <p:sldLayoutId id="2147484140" r:id="rId7"/>
    <p:sldLayoutId id="2147484141" r:id="rId8"/>
    <p:sldLayoutId id="2147484142" r:id="rId9"/>
    <p:sldLayoutId id="2147484143" r:id="rId10"/>
    <p:sldLayoutId id="2147484144" r:id="rId11"/>
    <p:sldLayoutId id="2147484145" r:id="rId12"/>
    <p:sldLayoutId id="2147484146" r:id="rId13"/>
    <p:sldLayoutId id="2147484147" r:id="rId14"/>
    <p:sldLayoutId id="2147484148" r:id="rId15"/>
    <p:sldLayoutId id="2147484149" r:id="rId16"/>
    <p:sldLayoutId id="2147484150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60773" y="1277653"/>
            <a:ext cx="3020133" cy="3117366"/>
          </a:xfrm>
        </p:spPr>
        <p:txBody>
          <a:bodyPr>
            <a:normAutofit/>
          </a:bodyPr>
          <a:lstStyle/>
          <a:p>
            <a:r>
              <a:rPr lang="en-US" sz="5000"/>
              <a:t>Special Mentions</a:t>
            </a:r>
            <a:endParaRPr lang="en-GB" sz="500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60773" y="4591665"/>
            <a:ext cx="3020134" cy="985564"/>
          </a:xfrm>
        </p:spPr>
        <p:txBody>
          <a:bodyPr>
            <a:normAutofit/>
          </a:bodyPr>
          <a:lstStyle/>
          <a:p>
            <a:r>
              <a:rPr lang="en-US" b="1"/>
              <a:t>Date:</a:t>
            </a:r>
            <a:r>
              <a:rPr lang="en-US"/>
              <a:t> 18.09.26</a:t>
            </a:r>
            <a:endParaRPr lang="en-GB" dirty="0"/>
          </a:p>
          <a:p>
            <a:r>
              <a:rPr lang="en-US" b="1" dirty="0"/>
              <a:t>A focus on: </a:t>
            </a:r>
            <a:r>
              <a:rPr lang="en-US" dirty="0"/>
              <a:t>Respect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798C1F8-83FA-4DD8-8069-1EA9614C18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09762" y="1113062"/>
            <a:ext cx="6470908" cy="4628759"/>
          </a:xfrm>
          <a:prstGeom prst="rect">
            <a:avLst/>
          </a:prstGeom>
          <a:solidFill>
            <a:srgbClr val="FFFFFE"/>
          </a:solidFill>
          <a:ln w="15875">
            <a:solidFill>
              <a:schemeClr val="tx2">
                <a:lumMod val="75000"/>
              </a:schemeClr>
            </a:solidFill>
          </a:ln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Pollington-Balne Church of England Primary School - Home Page">
            <a:extLst>
              <a:ext uri="{FF2B5EF4-FFF2-40B4-BE49-F238E27FC236}">
                <a16:creationId xmlns:a16="http://schemas.microsoft.com/office/drawing/2014/main" id="{02683050-649D-00C3-0B37-CB83137D5F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3488" y="1472219"/>
            <a:ext cx="2983692" cy="3910444"/>
          </a:xfrm>
          <a:prstGeom prst="roundRect">
            <a:avLst>
              <a:gd name="adj" fmla="val 1858"/>
            </a:avLst>
          </a:prstGeom>
          <a:effectLst/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57D0AB3-0A46-F808-3476-1ACED5623A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20905" y="1929421"/>
            <a:ext cx="2996039" cy="2996039"/>
          </a:xfrm>
          <a:prstGeom prst="roundRect">
            <a:avLst>
              <a:gd name="adj" fmla="val 1858"/>
            </a:avLst>
          </a:prstGeom>
          <a:effectLst/>
        </p:spPr>
      </p:pic>
    </p:spTree>
    <p:extLst>
      <p:ext uri="{BB962C8B-B14F-4D97-AF65-F5344CB8AC3E}">
        <p14:creationId xmlns:p14="http://schemas.microsoft.com/office/powerpoint/2010/main" val="36556834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3143" y="2843347"/>
            <a:ext cx="3522879" cy="3266137"/>
          </a:xfrm>
        </p:spPr>
        <p:txBody>
          <a:bodyPr vert="horz" lIns="91440" tIns="45720" rIns="91440" bIns="45720" rtlCol="0" anchor="t">
            <a:normAutofit fontScale="90000"/>
          </a:bodyPr>
          <a:lstStyle/>
          <a:p>
            <a:pPr algn="ctr">
              <a:lnSpc>
                <a:spcPct val="90000"/>
              </a:lnSpc>
            </a:pPr>
            <a:r>
              <a:rPr lang="en-US" sz="4000" b="0" i="0" kern="1200">
                <a:solidFill>
                  <a:schemeClr val="tx2">
                    <a:lumMod val="76000"/>
                  </a:schemeClr>
                </a:solidFill>
                <a:latin typeface="+mj-lt"/>
                <a:ea typeface="+mj-ea"/>
                <a:cs typeface="+mj-cs"/>
              </a:rPr>
              <a:t>Our Achiever of the Week &amp; </a:t>
            </a:r>
            <a:r>
              <a:rPr lang="en-US" sz="4000" b="0" i="0" kern="1200" err="1">
                <a:solidFill>
                  <a:schemeClr val="tx2">
                    <a:lumMod val="76000"/>
                  </a:schemeClr>
                </a:solidFill>
                <a:latin typeface="+mj-lt"/>
                <a:ea typeface="+mj-ea"/>
                <a:cs typeface="+mj-cs"/>
              </a:rPr>
              <a:t>Behaviour</a:t>
            </a:r>
            <a:r>
              <a:rPr lang="en-US" sz="4000" b="0" i="0" kern="1200">
                <a:solidFill>
                  <a:schemeClr val="tx2">
                    <a:lumMod val="76000"/>
                  </a:schemeClr>
                </a:solidFill>
                <a:latin typeface="+mj-lt"/>
                <a:ea typeface="+mj-ea"/>
                <a:cs typeface="+mj-cs"/>
              </a:rPr>
              <a:t> for Learning in Oak Class</a:t>
            </a:r>
            <a:r>
              <a:rPr lang="en-US" sz="4000">
                <a:solidFill>
                  <a:schemeClr val="tx2">
                    <a:lumMod val="76000"/>
                  </a:schemeClr>
                </a:solidFill>
              </a:rPr>
              <a:t>.</a:t>
            </a:r>
            <a:br>
              <a:rPr lang="en-US" sz="4000" b="0" i="0" kern="1200">
                <a:solidFill>
                  <a:schemeClr val="tx2">
                    <a:lumMod val="76000"/>
                  </a:schemeClr>
                </a:solidFill>
              </a:rPr>
            </a:br>
            <a:r>
              <a:rPr lang="en-US" sz="4000" b="0" i="0" kern="1200">
                <a:solidFill>
                  <a:schemeClr val="tx2">
                    <a:lumMod val="76000"/>
                  </a:schemeClr>
                </a:solidFill>
                <a:latin typeface="+mj-lt"/>
                <a:ea typeface="+mj-ea"/>
                <a:cs typeface="+mj-cs"/>
              </a:rPr>
              <a:t>						</a:t>
            </a:r>
            <a:br>
              <a:rPr lang="en-US" sz="2300" b="0" i="0" kern="1200">
                <a:solidFill>
                  <a:schemeClr val="tx2">
                    <a:lumMod val="76000"/>
                  </a:schemeClr>
                </a:solidFill>
              </a:rPr>
            </a:br>
            <a:r>
              <a:rPr lang="en-US" sz="2300" b="0" i="0" kern="1200">
                <a:solidFill>
                  <a:schemeClr val="tx2">
                    <a:lumMod val="76000"/>
                  </a:schemeClr>
                </a:solidFill>
                <a:latin typeface="+mj-lt"/>
                <a:ea typeface="+mj-ea"/>
                <a:cs typeface="+mj-cs"/>
              </a:rPr>
              <a:t> </a:t>
            </a:r>
            <a:br>
              <a:rPr lang="en-US" sz="2300" b="0" i="0" kern="1200">
                <a:solidFill>
                  <a:schemeClr val="tx2">
                    <a:lumMod val="76000"/>
                  </a:schemeClr>
                </a:solidFill>
              </a:rPr>
            </a:br>
            <a:br>
              <a:rPr lang="en-US" sz="2300" b="0" i="0" kern="1200"/>
            </a:br>
            <a:br>
              <a:rPr lang="en-US" sz="2300" b="0" i="0" kern="1200"/>
            </a:br>
            <a:br>
              <a:rPr lang="en-US" sz="2300" b="0" i="0" kern="1200"/>
            </a:br>
            <a:br>
              <a:rPr lang="en-US" sz="2300" b="0" i="0" kern="1200"/>
            </a:br>
            <a:br>
              <a:rPr lang="en-US" sz="2300" b="0" i="0" kern="1200"/>
            </a:br>
            <a:br>
              <a:rPr lang="en-US" sz="2300" b="0" i="0" kern="1200"/>
            </a:br>
            <a:br>
              <a:rPr lang="en-US" sz="2300" b="0" i="0" kern="1200"/>
            </a:br>
            <a:endParaRPr lang="en-US" sz="2300" b="0" i="0" kern="1200">
              <a:solidFill>
                <a:srgbClr val="FFFFFF"/>
              </a:solidFill>
              <a:latin typeface="+mj-lt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849995" y="2141466"/>
            <a:ext cx="5909206" cy="506806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defTabSz="457200">
              <a:lnSpc>
                <a:spcPct val="90000"/>
              </a:lnSpc>
              <a:spcBef>
                <a:spcPts val="1000"/>
              </a:spcBef>
              <a:buClr>
                <a:srgbClr val="DEEAFD"/>
              </a:buClr>
              <a:buSzPct val="80000"/>
            </a:pPr>
            <a:endParaRPr lang="en-US" sz="2400" b="1" u="sng">
              <a:solidFill>
                <a:schemeClr val="bg2">
                  <a:lumMod val="25000"/>
                </a:schemeClr>
              </a:solidFill>
              <a:latin typeface="+mj-lt"/>
              <a:ea typeface="+mj-ea"/>
              <a:cs typeface="+mj-cs"/>
            </a:endParaRPr>
          </a:p>
          <a:p>
            <a:pPr marL="285750" indent="-285750" defTabSz="457200">
              <a:lnSpc>
                <a:spcPct val="90000"/>
              </a:lnSpc>
              <a:spcBef>
                <a:spcPts val="1000"/>
              </a:spcBef>
              <a:buFont typeface="Wingdings"/>
              <a:buChar char="Ø"/>
            </a:pPr>
            <a:r>
              <a:rPr lang="en-US" sz="2400" b="1" u="sng">
                <a:solidFill>
                  <a:schemeClr val="tx2">
                    <a:lumMod val="76000"/>
                  </a:schemeClr>
                </a:solidFill>
                <a:latin typeface="+mj-lt"/>
                <a:ea typeface="+mj-ea"/>
                <a:cs typeface="+mj-cs"/>
              </a:rPr>
              <a:t>Achiever of the Week:</a:t>
            </a:r>
            <a:endParaRPr lang="en-US" sz="2400" b="1">
              <a:solidFill>
                <a:schemeClr val="tx2">
                  <a:lumMod val="76000"/>
                </a:schemeClr>
              </a:solidFill>
              <a:latin typeface="+mj-lt"/>
              <a:ea typeface="+mj-ea"/>
              <a:cs typeface="+mj-cs"/>
            </a:endParaRPr>
          </a:p>
          <a:p>
            <a:pPr defTabSz="457200">
              <a:lnSpc>
                <a:spcPct val="90000"/>
              </a:lnSpc>
              <a:spcBef>
                <a:spcPts val="1000"/>
              </a:spcBef>
            </a:pPr>
            <a:endParaRPr lang="en-US" sz="2000">
              <a:solidFill>
                <a:schemeClr val="bg2">
                  <a:lumMod val="25000"/>
                </a:schemeClr>
              </a:solidFill>
              <a:latin typeface="+mj-lt"/>
              <a:ea typeface="+mj-ea"/>
              <a:cs typeface="+mj-cs"/>
            </a:endParaRPr>
          </a:p>
          <a:p>
            <a:pPr defTabSz="457200">
              <a:lnSpc>
                <a:spcPct val="90000"/>
              </a:lnSpc>
              <a:spcBef>
                <a:spcPts val="1000"/>
              </a:spcBef>
            </a:pPr>
            <a:endParaRPr lang="en-US" sz="2000">
              <a:solidFill>
                <a:schemeClr val="bg2">
                  <a:lumMod val="25000"/>
                </a:schemeClr>
              </a:solidFill>
              <a:latin typeface="+mj-lt"/>
              <a:ea typeface="+mj-ea"/>
              <a:cs typeface="+mj-cs"/>
            </a:endParaRPr>
          </a:p>
          <a:p>
            <a:pPr defTabSz="457200">
              <a:lnSpc>
                <a:spcPct val="90000"/>
              </a:lnSpc>
              <a:spcBef>
                <a:spcPts val="1000"/>
              </a:spcBef>
            </a:pPr>
            <a:r>
              <a:rPr lang="en-US" sz="200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+mj-cs"/>
              </a:rPr>
              <a:t>All of the children in Oak Class have had a fantastic first full week of school. They have listened carefully and followed their instructions.</a:t>
            </a:r>
          </a:p>
          <a:p>
            <a:pPr defTabSz="457200">
              <a:lnSpc>
                <a:spcPct val="90000"/>
              </a:lnSpc>
              <a:spcBef>
                <a:spcPts val="1000"/>
              </a:spcBef>
            </a:pPr>
            <a:r>
              <a:rPr lang="en-US" sz="200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+mj-cs"/>
              </a:rPr>
              <a:t>  </a:t>
            </a:r>
          </a:p>
          <a:p>
            <a:pPr defTabSz="457200">
              <a:lnSpc>
                <a:spcPct val="90000"/>
              </a:lnSpc>
              <a:spcBef>
                <a:spcPts val="1000"/>
              </a:spcBef>
            </a:pPr>
            <a:endParaRPr lang="en-US">
              <a:solidFill>
                <a:schemeClr val="bg2">
                  <a:lumMod val="25000"/>
                </a:schemeClr>
              </a:solidFill>
              <a:latin typeface="+mj-lt"/>
              <a:ea typeface="+mj-ea"/>
              <a:cs typeface="+mj-cs"/>
            </a:endParaRPr>
          </a:p>
          <a:p>
            <a:pPr defTabSz="457200">
              <a:lnSpc>
                <a:spcPct val="90000"/>
              </a:lnSpc>
              <a:spcBef>
                <a:spcPts val="1000"/>
              </a:spcBef>
            </a:pPr>
            <a:endParaRPr lang="en-US">
              <a:solidFill>
                <a:srgbClr val="003366"/>
              </a:solidFill>
              <a:latin typeface="+mj-lt"/>
              <a:ea typeface="+mj-ea"/>
              <a:cs typeface="+mj-cs"/>
            </a:endParaRPr>
          </a:p>
          <a:p>
            <a:pPr marL="285750" indent="-285750" defTabSz="457200">
              <a:lnSpc>
                <a:spcPct val="90000"/>
              </a:lnSpc>
              <a:spcBef>
                <a:spcPts val="1000"/>
              </a:spcBef>
              <a:buFont typeface="Wingdings" charset="2"/>
              <a:buChar char="Ø"/>
            </a:pPr>
            <a:endParaRPr lang="en-US" sz="2400">
              <a:solidFill>
                <a:srgbClr val="000000"/>
              </a:solidFill>
              <a:latin typeface="+mj-lt"/>
              <a:ea typeface="+mj-ea"/>
              <a:cs typeface="+mj-cs"/>
            </a:endParaRPr>
          </a:p>
          <a:p>
            <a:pPr defTabSz="457200">
              <a:spcBef>
                <a:spcPts val="1000"/>
              </a:spcBef>
              <a:buClr>
                <a:srgbClr val="DEEAFD"/>
              </a:buClr>
              <a:buSzPct val="80000"/>
              <a:buFont typeface="Wingdings" charset="2"/>
              <a:buChar char="Ø"/>
            </a:pPr>
            <a:endParaRPr lang="en-US" sz="2400" u="sng"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68780039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96097A-C372-82CC-6B6B-581551491B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BB0574-11E4-120C-DC44-E9E50A7B97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143" y="2843347"/>
            <a:ext cx="3522879" cy="3266137"/>
          </a:xfrm>
        </p:spPr>
        <p:txBody>
          <a:bodyPr vert="horz" lIns="91440" tIns="45720" rIns="91440" bIns="45720" rtlCol="0" anchor="t">
            <a:normAutofit fontScale="90000"/>
          </a:bodyPr>
          <a:lstStyle/>
          <a:p>
            <a:pPr algn="ctr">
              <a:lnSpc>
                <a:spcPct val="90000"/>
              </a:lnSpc>
            </a:pPr>
            <a:r>
              <a:rPr lang="en-US" sz="4000" b="0" i="0" kern="1200">
                <a:solidFill>
                  <a:schemeClr val="tx2">
                    <a:lumMod val="76000"/>
                  </a:schemeClr>
                </a:solidFill>
                <a:latin typeface="+mj-lt"/>
                <a:ea typeface="+mj-ea"/>
                <a:cs typeface="+mj-cs"/>
              </a:rPr>
              <a:t>Our Achiever of the Week &amp; </a:t>
            </a:r>
            <a:r>
              <a:rPr lang="en-US" sz="4000" b="0" i="0" kern="1200" err="1">
                <a:solidFill>
                  <a:schemeClr val="tx2">
                    <a:lumMod val="76000"/>
                  </a:schemeClr>
                </a:solidFill>
                <a:latin typeface="+mj-lt"/>
                <a:ea typeface="+mj-ea"/>
                <a:cs typeface="+mj-cs"/>
              </a:rPr>
              <a:t>Behaviour</a:t>
            </a:r>
            <a:r>
              <a:rPr lang="en-US" sz="4000" b="0" i="0" kern="1200">
                <a:solidFill>
                  <a:schemeClr val="tx2">
                    <a:lumMod val="76000"/>
                  </a:schemeClr>
                </a:solidFill>
                <a:latin typeface="+mj-lt"/>
                <a:ea typeface="+mj-ea"/>
                <a:cs typeface="+mj-cs"/>
              </a:rPr>
              <a:t> for Learning in </a:t>
            </a:r>
            <a:r>
              <a:rPr lang="en-US" sz="4000">
                <a:solidFill>
                  <a:schemeClr val="tx2">
                    <a:lumMod val="76000"/>
                  </a:schemeClr>
                </a:solidFill>
              </a:rPr>
              <a:t>Ash Class.</a:t>
            </a:r>
            <a:br>
              <a:rPr lang="en-US" sz="4000" b="0" i="0" kern="1200">
                <a:solidFill>
                  <a:schemeClr val="tx2">
                    <a:lumMod val="76000"/>
                  </a:schemeClr>
                </a:solidFill>
              </a:rPr>
            </a:br>
            <a:r>
              <a:rPr lang="en-US" sz="4000" b="0" i="0" kern="1200">
                <a:solidFill>
                  <a:schemeClr val="tx2">
                    <a:lumMod val="76000"/>
                  </a:schemeClr>
                </a:solidFill>
                <a:latin typeface="+mj-lt"/>
                <a:ea typeface="+mj-ea"/>
                <a:cs typeface="+mj-cs"/>
              </a:rPr>
              <a:t>						</a:t>
            </a:r>
            <a:br>
              <a:rPr lang="en-US" sz="2300" b="0" i="0" kern="1200">
                <a:solidFill>
                  <a:schemeClr val="tx2">
                    <a:lumMod val="76000"/>
                  </a:schemeClr>
                </a:solidFill>
              </a:rPr>
            </a:br>
            <a:r>
              <a:rPr lang="en-US" sz="2300" b="0" i="0" kern="1200">
                <a:solidFill>
                  <a:schemeClr val="tx2">
                    <a:lumMod val="76000"/>
                  </a:schemeClr>
                </a:solidFill>
                <a:latin typeface="+mj-lt"/>
                <a:ea typeface="+mj-ea"/>
                <a:cs typeface="+mj-cs"/>
              </a:rPr>
              <a:t> </a:t>
            </a:r>
            <a:br>
              <a:rPr lang="en-US" sz="2300" b="0" i="0" kern="1200">
                <a:solidFill>
                  <a:schemeClr val="tx2">
                    <a:lumMod val="76000"/>
                  </a:schemeClr>
                </a:solidFill>
              </a:rPr>
            </a:br>
            <a:br>
              <a:rPr lang="en-US" sz="2300" b="0" i="0" kern="1200"/>
            </a:br>
            <a:br>
              <a:rPr lang="en-US" sz="2300" b="0" i="0" kern="1200"/>
            </a:br>
            <a:br>
              <a:rPr lang="en-US" sz="2300" b="0" i="0" kern="1200"/>
            </a:br>
            <a:br>
              <a:rPr lang="en-US" sz="2300" b="0" i="0" kern="1200"/>
            </a:br>
            <a:br>
              <a:rPr lang="en-US" sz="2300" b="0" i="0" kern="1200"/>
            </a:br>
            <a:br>
              <a:rPr lang="en-US" sz="2300" b="0" i="0" kern="1200"/>
            </a:br>
            <a:br>
              <a:rPr lang="en-US" sz="2300" b="0" i="0" kern="1200"/>
            </a:br>
            <a:endParaRPr lang="en-US" sz="2300" b="0" i="0" kern="1200">
              <a:solidFill>
                <a:srgbClr val="FFFFFF"/>
              </a:solidFill>
              <a:latin typeface="+mj-lt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730DC87-6FE2-7912-8567-0B30F67D88E7}"/>
              </a:ext>
            </a:extLst>
          </p:cNvPr>
          <p:cNvSpPr/>
          <p:nvPr/>
        </p:nvSpPr>
        <p:spPr>
          <a:xfrm>
            <a:off x="5849995" y="2141466"/>
            <a:ext cx="5909206" cy="5068064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/>
          <a:p>
            <a:pPr defTabSz="457200">
              <a:lnSpc>
                <a:spcPct val="90000"/>
              </a:lnSpc>
              <a:spcBef>
                <a:spcPts val="1000"/>
              </a:spcBef>
              <a:buClr>
                <a:srgbClr val="DEEAFD"/>
              </a:buClr>
              <a:buSzPct val="80000"/>
            </a:pPr>
            <a:endParaRPr lang="en-US" sz="2400" b="1" u="sng">
              <a:solidFill>
                <a:schemeClr val="bg2">
                  <a:lumMod val="25000"/>
                </a:schemeClr>
              </a:solidFill>
              <a:latin typeface="+mj-lt"/>
              <a:ea typeface="+mj-ea"/>
              <a:cs typeface="+mj-cs"/>
            </a:endParaRPr>
          </a:p>
          <a:p>
            <a:pPr marL="285750" indent="-285750" defTabSz="457200">
              <a:lnSpc>
                <a:spcPct val="90000"/>
              </a:lnSpc>
              <a:spcBef>
                <a:spcPts val="1000"/>
              </a:spcBef>
              <a:buFont typeface="Wingdings"/>
              <a:buChar char="Ø"/>
            </a:pPr>
            <a:r>
              <a:rPr lang="en-US" sz="2400" b="1" u="sng">
                <a:solidFill>
                  <a:schemeClr val="tx2">
                    <a:lumMod val="76000"/>
                  </a:schemeClr>
                </a:solidFill>
                <a:latin typeface="+mj-lt"/>
                <a:ea typeface="+mj-ea"/>
                <a:cs typeface="+mj-cs"/>
              </a:rPr>
              <a:t>Achiever of the Week:</a:t>
            </a:r>
            <a:br>
              <a:rPr lang="en-US" sz="2400" b="1" u="sng">
                <a:solidFill>
                  <a:schemeClr val="tx2">
                    <a:lumMod val="76000"/>
                  </a:schemeClr>
                </a:solidFill>
                <a:latin typeface="+mj-lt"/>
                <a:ea typeface="+mj-ea"/>
                <a:cs typeface="+mj-cs"/>
              </a:rPr>
            </a:br>
            <a:r>
              <a:rPr lang="en-US" sz="2000">
                <a:solidFill>
                  <a:schemeClr val="tx2">
                    <a:lumMod val="76000"/>
                  </a:schemeClr>
                </a:solidFill>
                <a:latin typeface="+mj-lt"/>
                <a:ea typeface="+mj-ea"/>
                <a:cs typeface="+mj-cs"/>
              </a:rPr>
              <a:t>Florence B for writing fantastic sentences about the caterpillar from Alice in Wonderland.</a:t>
            </a:r>
          </a:p>
          <a:p>
            <a:pPr defTabSz="457200">
              <a:lnSpc>
                <a:spcPct val="90000"/>
              </a:lnSpc>
              <a:spcBef>
                <a:spcPts val="1000"/>
              </a:spcBef>
            </a:pPr>
            <a:endParaRPr lang="en-US" sz="2000">
              <a:solidFill>
                <a:schemeClr val="bg2">
                  <a:lumMod val="25000"/>
                </a:schemeClr>
              </a:solidFill>
              <a:latin typeface="+mj-lt"/>
              <a:ea typeface="+mj-ea"/>
              <a:cs typeface="+mj-cs"/>
            </a:endParaRPr>
          </a:p>
          <a:p>
            <a:pPr marL="285750" indent="-285750" defTabSz="457200">
              <a:lnSpc>
                <a:spcPct val="90000"/>
              </a:lnSpc>
              <a:spcBef>
                <a:spcPts val="1000"/>
              </a:spcBef>
              <a:buFont typeface="Wingdings" charset="2"/>
              <a:buChar char="Ø"/>
            </a:pPr>
            <a:r>
              <a:rPr lang="en-US" sz="2400" b="1" u="sng">
                <a:solidFill>
                  <a:schemeClr val="tx2">
                    <a:lumMod val="76000"/>
                  </a:schemeClr>
                </a:solidFill>
                <a:latin typeface="+mj-lt"/>
                <a:ea typeface="+mj-ea"/>
                <a:cs typeface="+mj-cs"/>
              </a:rPr>
              <a:t>Behaviour for Learning of the Week</a:t>
            </a:r>
            <a:r>
              <a:rPr lang="en-US" sz="2400" b="1">
                <a:solidFill>
                  <a:schemeClr val="tx2">
                    <a:lumMod val="76000"/>
                  </a:schemeClr>
                </a:solidFill>
                <a:latin typeface="+mj-lt"/>
                <a:ea typeface="+mj-ea"/>
                <a:cs typeface="+mj-cs"/>
              </a:rPr>
              <a:t>:</a:t>
            </a:r>
            <a:r>
              <a:rPr lang="en-US" sz="2400" b="1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+mj-cs"/>
              </a:rPr>
              <a:t> </a:t>
            </a:r>
            <a:endParaRPr lang="en-US">
              <a:solidFill>
                <a:schemeClr val="bg2">
                  <a:lumMod val="25000"/>
                </a:schemeClr>
              </a:solidFill>
              <a:latin typeface="+mj-lt"/>
              <a:ea typeface="+mj-ea"/>
              <a:cs typeface="+mj-cs"/>
            </a:endParaRPr>
          </a:p>
          <a:p>
            <a:pPr defTabSz="457200">
              <a:lnSpc>
                <a:spcPct val="90000"/>
              </a:lnSpc>
              <a:spcBef>
                <a:spcPts val="1000"/>
              </a:spcBef>
            </a:pPr>
            <a:r>
              <a:rPr lang="en-US" sz="200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+mj-cs"/>
              </a:rPr>
              <a:t>Florence G for always listening and showing our 3 respect rules.</a:t>
            </a:r>
          </a:p>
          <a:p>
            <a:pPr defTabSz="457200">
              <a:lnSpc>
                <a:spcPct val="90000"/>
              </a:lnSpc>
              <a:spcBef>
                <a:spcPts val="1000"/>
              </a:spcBef>
            </a:pPr>
            <a:endParaRPr lang="en-US" sz="2000">
              <a:solidFill>
                <a:schemeClr val="bg2">
                  <a:lumMod val="25000"/>
                </a:schemeClr>
              </a:solidFill>
              <a:latin typeface="+mj-lt"/>
              <a:ea typeface="+mj-ea"/>
              <a:cs typeface="+mj-cs"/>
            </a:endParaRPr>
          </a:p>
          <a:p>
            <a:pPr marL="285750" indent="-285750" defTabSz="457200">
              <a:lnSpc>
                <a:spcPct val="90000"/>
              </a:lnSpc>
              <a:spcBef>
                <a:spcPts val="1000"/>
              </a:spcBef>
              <a:buFont typeface="Wingdings" charset="2"/>
              <a:buChar char="Ø"/>
            </a:pPr>
            <a:r>
              <a:rPr lang="en-US" sz="2400" b="1" u="sng">
                <a:solidFill>
                  <a:schemeClr val="tx2">
                    <a:lumMod val="76000"/>
                  </a:schemeClr>
                </a:solidFill>
                <a:latin typeface="+mj-lt"/>
                <a:ea typeface="+mj-ea"/>
                <a:cs typeface="+mj-cs"/>
              </a:rPr>
              <a:t>Superstar Readers</a:t>
            </a:r>
            <a:r>
              <a:rPr lang="en-US" sz="2400" b="1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+mj-cs"/>
              </a:rPr>
              <a:t> </a:t>
            </a:r>
            <a:br>
              <a:rPr lang="en-US" sz="2400" b="1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+mj-cs"/>
              </a:rPr>
            </a:br>
            <a:r>
              <a:rPr lang="en-US" sz="200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+mj-cs"/>
              </a:rPr>
              <a:t>Hugo for using his Fred talk to sound out words.</a:t>
            </a:r>
          </a:p>
          <a:p>
            <a:pPr defTabSz="457200">
              <a:lnSpc>
                <a:spcPct val="90000"/>
              </a:lnSpc>
              <a:spcBef>
                <a:spcPts val="1000"/>
              </a:spcBef>
            </a:pPr>
            <a:endParaRPr lang="en-US" sz="2000">
              <a:solidFill>
                <a:schemeClr val="bg2">
                  <a:lumMod val="25000"/>
                </a:schemeClr>
              </a:solidFill>
              <a:latin typeface="+mj-lt"/>
              <a:ea typeface="+mj-ea"/>
              <a:cs typeface="+mj-cs"/>
            </a:endParaRPr>
          </a:p>
          <a:p>
            <a:pPr defTabSz="457200">
              <a:lnSpc>
                <a:spcPct val="90000"/>
              </a:lnSpc>
              <a:spcBef>
                <a:spcPts val="1000"/>
              </a:spcBef>
            </a:pPr>
            <a:r>
              <a:rPr lang="en-US" sz="200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+mj-cs"/>
              </a:rPr>
              <a:t>  </a:t>
            </a:r>
          </a:p>
          <a:p>
            <a:pPr defTabSz="457200">
              <a:lnSpc>
                <a:spcPct val="90000"/>
              </a:lnSpc>
              <a:spcBef>
                <a:spcPts val="1000"/>
              </a:spcBef>
            </a:pPr>
            <a:endParaRPr lang="en-US">
              <a:solidFill>
                <a:schemeClr val="bg2">
                  <a:lumMod val="25000"/>
                </a:schemeClr>
              </a:solidFill>
              <a:latin typeface="+mj-lt"/>
              <a:ea typeface="+mj-ea"/>
              <a:cs typeface="+mj-cs"/>
            </a:endParaRPr>
          </a:p>
          <a:p>
            <a:pPr defTabSz="457200">
              <a:lnSpc>
                <a:spcPct val="90000"/>
              </a:lnSpc>
              <a:spcBef>
                <a:spcPts val="1000"/>
              </a:spcBef>
            </a:pPr>
            <a:endParaRPr lang="en-US">
              <a:solidFill>
                <a:srgbClr val="003366"/>
              </a:solidFill>
              <a:latin typeface="+mj-lt"/>
              <a:ea typeface="+mj-ea"/>
              <a:cs typeface="+mj-cs"/>
            </a:endParaRPr>
          </a:p>
          <a:p>
            <a:pPr marL="285750" indent="-285750" defTabSz="457200">
              <a:lnSpc>
                <a:spcPct val="90000"/>
              </a:lnSpc>
              <a:spcBef>
                <a:spcPts val="1000"/>
              </a:spcBef>
              <a:buFont typeface="Wingdings" charset="2"/>
              <a:buChar char="Ø"/>
            </a:pPr>
            <a:endParaRPr lang="en-US" sz="2400">
              <a:solidFill>
                <a:srgbClr val="000000"/>
              </a:solidFill>
              <a:latin typeface="+mj-lt"/>
              <a:ea typeface="+mj-ea"/>
              <a:cs typeface="+mj-cs"/>
            </a:endParaRPr>
          </a:p>
          <a:p>
            <a:pPr defTabSz="457200">
              <a:spcBef>
                <a:spcPts val="1000"/>
              </a:spcBef>
              <a:buClr>
                <a:srgbClr val="DEEAFD"/>
              </a:buClr>
              <a:buSzPct val="80000"/>
              <a:buFont typeface="Wingdings" charset="2"/>
              <a:buChar char="Ø"/>
            </a:pPr>
            <a:endParaRPr lang="en-US" sz="2400" u="sng"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77690308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DE1AE7-16E5-3A7C-989B-D5118C4A8E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0740DE-8294-2F30-DAFD-A56359A8A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143" y="2843347"/>
            <a:ext cx="3522879" cy="3266137"/>
          </a:xfrm>
        </p:spPr>
        <p:txBody>
          <a:bodyPr vert="horz" lIns="91440" tIns="45720" rIns="91440" bIns="45720" rtlCol="0" anchor="t">
            <a:normAutofit fontScale="90000"/>
          </a:bodyPr>
          <a:lstStyle/>
          <a:p>
            <a:pPr algn="ctr">
              <a:lnSpc>
                <a:spcPct val="90000"/>
              </a:lnSpc>
            </a:pPr>
            <a:r>
              <a:rPr lang="en-US" sz="4000" b="0" i="0" kern="1200">
                <a:solidFill>
                  <a:schemeClr val="tx2">
                    <a:lumMod val="76000"/>
                  </a:schemeClr>
                </a:solidFill>
                <a:latin typeface="+mj-lt"/>
                <a:ea typeface="+mj-ea"/>
                <a:cs typeface="+mj-cs"/>
              </a:rPr>
              <a:t>Our Achiever of the Week &amp; </a:t>
            </a:r>
            <a:r>
              <a:rPr lang="en-US" sz="4000" b="0" i="0" kern="1200" err="1">
                <a:solidFill>
                  <a:schemeClr val="tx2">
                    <a:lumMod val="76000"/>
                  </a:schemeClr>
                </a:solidFill>
                <a:latin typeface="+mj-lt"/>
                <a:ea typeface="+mj-ea"/>
                <a:cs typeface="+mj-cs"/>
              </a:rPr>
              <a:t>Behaviour</a:t>
            </a:r>
            <a:r>
              <a:rPr lang="en-US" sz="4000" b="0" i="0" kern="1200">
                <a:solidFill>
                  <a:schemeClr val="tx2">
                    <a:lumMod val="76000"/>
                  </a:schemeClr>
                </a:solidFill>
                <a:latin typeface="+mj-lt"/>
                <a:ea typeface="+mj-ea"/>
                <a:cs typeface="+mj-cs"/>
              </a:rPr>
              <a:t> for Learning in </a:t>
            </a:r>
            <a:r>
              <a:rPr lang="en-US" sz="4000">
                <a:solidFill>
                  <a:schemeClr val="tx2">
                    <a:lumMod val="76000"/>
                  </a:schemeClr>
                </a:solidFill>
              </a:rPr>
              <a:t>Maple Class.</a:t>
            </a:r>
            <a:br>
              <a:rPr lang="en-US" sz="4000" b="0" i="0" kern="1200">
                <a:solidFill>
                  <a:schemeClr val="tx2">
                    <a:lumMod val="76000"/>
                  </a:schemeClr>
                </a:solidFill>
              </a:rPr>
            </a:br>
            <a:r>
              <a:rPr lang="en-US" sz="4000" b="0" i="0" kern="1200">
                <a:solidFill>
                  <a:schemeClr val="tx2">
                    <a:lumMod val="76000"/>
                  </a:schemeClr>
                </a:solidFill>
                <a:latin typeface="+mj-lt"/>
                <a:ea typeface="+mj-ea"/>
                <a:cs typeface="+mj-cs"/>
              </a:rPr>
              <a:t>						</a:t>
            </a:r>
            <a:br>
              <a:rPr lang="en-US" sz="2300" b="0" i="0" kern="1200">
                <a:solidFill>
                  <a:schemeClr val="tx2">
                    <a:lumMod val="76000"/>
                  </a:schemeClr>
                </a:solidFill>
              </a:rPr>
            </a:br>
            <a:r>
              <a:rPr lang="en-US" sz="2300" b="0" i="0" kern="1200">
                <a:solidFill>
                  <a:schemeClr val="tx2">
                    <a:lumMod val="76000"/>
                  </a:schemeClr>
                </a:solidFill>
                <a:latin typeface="+mj-lt"/>
                <a:ea typeface="+mj-ea"/>
                <a:cs typeface="+mj-cs"/>
              </a:rPr>
              <a:t> </a:t>
            </a:r>
            <a:br>
              <a:rPr lang="en-US" sz="2300" b="0" i="0" kern="1200">
                <a:solidFill>
                  <a:schemeClr val="tx2">
                    <a:lumMod val="76000"/>
                  </a:schemeClr>
                </a:solidFill>
              </a:rPr>
            </a:br>
            <a:br>
              <a:rPr lang="en-US" sz="2300" b="0" i="0" kern="1200"/>
            </a:br>
            <a:br>
              <a:rPr lang="en-US" sz="2300" b="0" i="0" kern="1200"/>
            </a:br>
            <a:br>
              <a:rPr lang="en-US" sz="2300" b="0" i="0" kern="1200"/>
            </a:br>
            <a:br>
              <a:rPr lang="en-US" sz="2300" b="0" i="0" kern="1200"/>
            </a:br>
            <a:br>
              <a:rPr lang="en-US" sz="2300" b="0" i="0" kern="1200"/>
            </a:br>
            <a:br>
              <a:rPr lang="en-US" sz="2300" b="0" i="0" kern="1200"/>
            </a:br>
            <a:br>
              <a:rPr lang="en-US" sz="2300" b="0" i="0" kern="1200"/>
            </a:br>
            <a:endParaRPr lang="en-US" sz="2300" b="0" i="0" kern="1200">
              <a:solidFill>
                <a:srgbClr val="FFFFFF"/>
              </a:solidFill>
              <a:latin typeface="+mj-lt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1ACB182-31BD-FF11-6BB5-83B9436CEA01}"/>
              </a:ext>
            </a:extLst>
          </p:cNvPr>
          <p:cNvSpPr/>
          <p:nvPr/>
        </p:nvSpPr>
        <p:spPr>
          <a:xfrm>
            <a:off x="5849995" y="2141466"/>
            <a:ext cx="5909206" cy="506806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defTabSz="457200">
              <a:lnSpc>
                <a:spcPct val="90000"/>
              </a:lnSpc>
              <a:spcBef>
                <a:spcPts val="1000"/>
              </a:spcBef>
              <a:buClr>
                <a:srgbClr val="DEEAFD"/>
              </a:buClr>
              <a:buSzPct val="80000"/>
            </a:pPr>
            <a:endParaRPr lang="en-US" sz="2400" b="1" u="sng">
              <a:solidFill>
                <a:schemeClr val="bg2">
                  <a:lumMod val="25000"/>
                </a:schemeClr>
              </a:solidFill>
              <a:latin typeface="+mj-lt"/>
              <a:ea typeface="+mj-ea"/>
              <a:cs typeface="+mj-cs"/>
            </a:endParaRPr>
          </a:p>
          <a:p>
            <a:pPr marL="285750" indent="-285750" defTabSz="457200">
              <a:lnSpc>
                <a:spcPct val="90000"/>
              </a:lnSpc>
              <a:spcBef>
                <a:spcPts val="1000"/>
              </a:spcBef>
              <a:buFont typeface="Wingdings"/>
              <a:buChar char="Ø"/>
            </a:pPr>
            <a:r>
              <a:rPr lang="en-US" sz="2400" b="1" u="sng">
                <a:solidFill>
                  <a:schemeClr val="tx2">
                    <a:lumMod val="76000"/>
                  </a:schemeClr>
                </a:solidFill>
                <a:latin typeface="+mj-lt"/>
                <a:ea typeface="+mj-ea"/>
                <a:cs typeface="+mj-cs"/>
              </a:rPr>
              <a:t>Achiever of the Week:</a:t>
            </a:r>
            <a:endParaRPr lang="en-US" sz="2400" b="1">
              <a:solidFill>
                <a:schemeClr val="tx2">
                  <a:lumMod val="76000"/>
                </a:schemeClr>
              </a:solidFill>
              <a:latin typeface="+mj-lt"/>
              <a:ea typeface="+mj-ea"/>
              <a:cs typeface="+mj-cs"/>
            </a:endParaRPr>
          </a:p>
          <a:p>
            <a:pPr defTabSz="457200">
              <a:lnSpc>
                <a:spcPct val="90000"/>
              </a:lnSpc>
              <a:spcBef>
                <a:spcPts val="1000"/>
              </a:spcBef>
            </a:pPr>
            <a:r>
              <a:rPr lang="en-US" sz="200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+mj-cs"/>
              </a:rPr>
              <a:t>Joe G has applied himself in all areas of learning and embraced year 2.</a:t>
            </a:r>
          </a:p>
          <a:p>
            <a:pPr defTabSz="457200">
              <a:lnSpc>
                <a:spcPct val="90000"/>
              </a:lnSpc>
              <a:spcBef>
                <a:spcPts val="1000"/>
              </a:spcBef>
            </a:pPr>
            <a:endParaRPr lang="en-US" sz="2000">
              <a:solidFill>
                <a:schemeClr val="bg2">
                  <a:lumMod val="25000"/>
                </a:schemeClr>
              </a:solidFill>
              <a:latin typeface="+mj-lt"/>
              <a:ea typeface="+mj-ea"/>
              <a:cs typeface="+mj-cs"/>
            </a:endParaRPr>
          </a:p>
          <a:p>
            <a:pPr marL="285750" indent="-285750" defTabSz="457200">
              <a:lnSpc>
                <a:spcPct val="90000"/>
              </a:lnSpc>
              <a:spcBef>
                <a:spcPts val="1000"/>
              </a:spcBef>
              <a:buFont typeface="Wingdings" charset="2"/>
              <a:buChar char="Ø"/>
            </a:pPr>
            <a:r>
              <a:rPr lang="en-US" sz="2400" b="1" u="sng" err="1">
                <a:solidFill>
                  <a:schemeClr val="tx2">
                    <a:lumMod val="76000"/>
                  </a:schemeClr>
                </a:solidFill>
                <a:latin typeface="+mj-lt"/>
                <a:ea typeface="+mj-ea"/>
                <a:cs typeface="+mj-cs"/>
              </a:rPr>
              <a:t>Behaviour</a:t>
            </a:r>
            <a:r>
              <a:rPr lang="en-US" sz="2400" b="1" u="sng">
                <a:solidFill>
                  <a:schemeClr val="tx2">
                    <a:lumMod val="76000"/>
                  </a:schemeClr>
                </a:solidFill>
                <a:latin typeface="+mj-lt"/>
                <a:ea typeface="+mj-ea"/>
                <a:cs typeface="+mj-cs"/>
              </a:rPr>
              <a:t> for Learning of the Week</a:t>
            </a:r>
            <a:r>
              <a:rPr lang="en-US" sz="2400" b="1">
                <a:solidFill>
                  <a:schemeClr val="tx2">
                    <a:lumMod val="76000"/>
                  </a:schemeClr>
                </a:solidFill>
                <a:latin typeface="+mj-lt"/>
                <a:ea typeface="+mj-ea"/>
                <a:cs typeface="+mj-cs"/>
              </a:rPr>
              <a:t>:</a:t>
            </a:r>
            <a:r>
              <a:rPr lang="en-US" sz="2400" b="1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+mj-cs"/>
              </a:rPr>
              <a:t> </a:t>
            </a:r>
            <a:endParaRPr lang="en-US">
              <a:solidFill>
                <a:schemeClr val="bg2">
                  <a:lumMod val="25000"/>
                </a:schemeClr>
              </a:solidFill>
              <a:latin typeface="+mj-lt"/>
              <a:ea typeface="+mj-ea"/>
              <a:cs typeface="+mj-cs"/>
            </a:endParaRPr>
          </a:p>
          <a:p>
            <a:pPr defTabSz="457200">
              <a:lnSpc>
                <a:spcPct val="90000"/>
              </a:lnSpc>
              <a:spcBef>
                <a:spcPts val="1000"/>
              </a:spcBef>
            </a:pPr>
            <a:r>
              <a:rPr lang="en-US" sz="200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+mj-cs"/>
              </a:rPr>
              <a:t>Harry T has shown a positive attitude to his learning this week – well done!</a:t>
            </a:r>
          </a:p>
          <a:p>
            <a:pPr marL="285750" indent="-285750" defTabSz="457200">
              <a:lnSpc>
                <a:spcPct val="90000"/>
              </a:lnSpc>
              <a:spcBef>
                <a:spcPts val="1000"/>
              </a:spcBef>
              <a:buFont typeface="Wingdings" charset="2"/>
              <a:buChar char="Ø"/>
            </a:pPr>
            <a:r>
              <a:rPr lang="en-US" sz="2400" b="1" u="sng">
                <a:solidFill>
                  <a:schemeClr val="tx2">
                    <a:lumMod val="76000"/>
                  </a:schemeClr>
                </a:solidFill>
                <a:latin typeface="+mj-lt"/>
                <a:ea typeface="+mj-ea"/>
                <a:cs typeface="+mj-cs"/>
              </a:rPr>
              <a:t>Superstar Readers</a:t>
            </a:r>
            <a:r>
              <a:rPr lang="en-US" sz="2400" b="1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+mj-cs"/>
              </a:rPr>
              <a:t> </a:t>
            </a:r>
            <a:endParaRPr lang="en-US" sz="2400">
              <a:solidFill>
                <a:schemeClr val="bg2">
                  <a:lumMod val="25000"/>
                </a:schemeClr>
              </a:solidFill>
              <a:latin typeface="+mj-lt"/>
              <a:ea typeface="+mj-ea"/>
              <a:cs typeface="+mj-cs"/>
            </a:endParaRPr>
          </a:p>
          <a:p>
            <a:pPr defTabSz="457200">
              <a:lnSpc>
                <a:spcPct val="90000"/>
              </a:lnSpc>
              <a:spcBef>
                <a:spcPts val="1000"/>
              </a:spcBef>
            </a:pPr>
            <a:r>
              <a:rPr lang="en-US" sz="200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+mj-cs"/>
              </a:rPr>
              <a:t>Dawson for great partner reading in Vipers.</a:t>
            </a:r>
          </a:p>
          <a:p>
            <a:pPr defTabSz="457200">
              <a:lnSpc>
                <a:spcPct val="90000"/>
              </a:lnSpc>
              <a:spcBef>
                <a:spcPts val="1000"/>
              </a:spcBef>
            </a:pPr>
            <a:r>
              <a:rPr lang="en-US" sz="200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+mj-cs"/>
              </a:rPr>
              <a:t>Gracie for reading at home and great retrieval skills.</a:t>
            </a:r>
          </a:p>
          <a:p>
            <a:pPr defTabSz="457200">
              <a:lnSpc>
                <a:spcPct val="90000"/>
              </a:lnSpc>
              <a:spcBef>
                <a:spcPts val="1000"/>
              </a:spcBef>
            </a:pPr>
            <a:r>
              <a:rPr lang="en-US" sz="200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+mj-cs"/>
              </a:rPr>
              <a:t>  </a:t>
            </a:r>
          </a:p>
          <a:p>
            <a:pPr defTabSz="457200">
              <a:lnSpc>
                <a:spcPct val="90000"/>
              </a:lnSpc>
              <a:spcBef>
                <a:spcPts val="1000"/>
              </a:spcBef>
            </a:pPr>
            <a:endParaRPr lang="en-US">
              <a:solidFill>
                <a:schemeClr val="bg2">
                  <a:lumMod val="25000"/>
                </a:schemeClr>
              </a:solidFill>
              <a:latin typeface="+mj-lt"/>
              <a:ea typeface="+mj-ea"/>
              <a:cs typeface="+mj-cs"/>
            </a:endParaRPr>
          </a:p>
          <a:p>
            <a:pPr defTabSz="457200">
              <a:lnSpc>
                <a:spcPct val="90000"/>
              </a:lnSpc>
              <a:spcBef>
                <a:spcPts val="1000"/>
              </a:spcBef>
            </a:pPr>
            <a:endParaRPr lang="en-US">
              <a:solidFill>
                <a:srgbClr val="003366"/>
              </a:solidFill>
              <a:latin typeface="+mj-lt"/>
              <a:ea typeface="+mj-ea"/>
              <a:cs typeface="+mj-cs"/>
            </a:endParaRPr>
          </a:p>
          <a:p>
            <a:pPr marL="285750" indent="-285750" defTabSz="457200">
              <a:lnSpc>
                <a:spcPct val="90000"/>
              </a:lnSpc>
              <a:spcBef>
                <a:spcPts val="1000"/>
              </a:spcBef>
              <a:buFont typeface="Wingdings" charset="2"/>
              <a:buChar char="Ø"/>
            </a:pPr>
            <a:endParaRPr lang="en-US" sz="2400">
              <a:solidFill>
                <a:srgbClr val="000000"/>
              </a:solidFill>
              <a:latin typeface="+mj-lt"/>
              <a:ea typeface="+mj-ea"/>
              <a:cs typeface="+mj-cs"/>
            </a:endParaRPr>
          </a:p>
          <a:p>
            <a:pPr defTabSz="457200">
              <a:spcBef>
                <a:spcPts val="1000"/>
              </a:spcBef>
              <a:buClr>
                <a:srgbClr val="DEEAFD"/>
              </a:buClr>
              <a:buSzPct val="80000"/>
              <a:buFont typeface="Wingdings" charset="2"/>
              <a:buChar char="Ø"/>
            </a:pPr>
            <a:endParaRPr lang="en-US" sz="2400" u="sng"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64638970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C4FE4D-3542-3A4D-A555-63DA9FE265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B149C5-5465-49FA-ED51-800CB773B7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143" y="2843347"/>
            <a:ext cx="3522879" cy="3266137"/>
          </a:xfrm>
        </p:spPr>
        <p:txBody>
          <a:bodyPr vert="horz" lIns="91440" tIns="45720" rIns="91440" bIns="45720" rtlCol="0" anchor="t">
            <a:normAutofit fontScale="90000"/>
          </a:bodyPr>
          <a:lstStyle/>
          <a:p>
            <a:pPr algn="ctr">
              <a:lnSpc>
                <a:spcPct val="90000"/>
              </a:lnSpc>
            </a:pPr>
            <a:r>
              <a:rPr lang="en-US" sz="4000" b="0" i="0" kern="1200">
                <a:solidFill>
                  <a:schemeClr val="tx2">
                    <a:lumMod val="76000"/>
                  </a:schemeClr>
                </a:solidFill>
                <a:latin typeface="+mj-lt"/>
                <a:ea typeface="+mj-ea"/>
                <a:cs typeface="+mj-cs"/>
              </a:rPr>
              <a:t>Our Achiever of the Week &amp; </a:t>
            </a:r>
            <a:r>
              <a:rPr lang="en-US" sz="4000" b="0" i="0" kern="1200" err="1">
                <a:solidFill>
                  <a:schemeClr val="tx2">
                    <a:lumMod val="76000"/>
                  </a:schemeClr>
                </a:solidFill>
                <a:latin typeface="+mj-lt"/>
                <a:ea typeface="+mj-ea"/>
                <a:cs typeface="+mj-cs"/>
              </a:rPr>
              <a:t>Behaviour</a:t>
            </a:r>
            <a:r>
              <a:rPr lang="en-US" sz="4000" b="0" i="0" kern="1200">
                <a:solidFill>
                  <a:schemeClr val="tx2">
                    <a:lumMod val="76000"/>
                  </a:schemeClr>
                </a:solidFill>
                <a:latin typeface="+mj-lt"/>
                <a:ea typeface="+mj-ea"/>
                <a:cs typeface="+mj-cs"/>
              </a:rPr>
              <a:t> for Learning in </a:t>
            </a:r>
            <a:r>
              <a:rPr lang="en-US" sz="4000">
                <a:solidFill>
                  <a:schemeClr val="tx2">
                    <a:lumMod val="76000"/>
                  </a:schemeClr>
                </a:solidFill>
              </a:rPr>
              <a:t>Willow Class.</a:t>
            </a:r>
            <a:br>
              <a:rPr lang="en-US" sz="4000" b="0" i="0" kern="1200">
                <a:solidFill>
                  <a:schemeClr val="tx2">
                    <a:lumMod val="76000"/>
                  </a:schemeClr>
                </a:solidFill>
              </a:rPr>
            </a:br>
            <a:r>
              <a:rPr lang="en-US" sz="4000" b="0" i="0" kern="1200">
                <a:solidFill>
                  <a:schemeClr val="tx2">
                    <a:lumMod val="76000"/>
                  </a:schemeClr>
                </a:solidFill>
                <a:latin typeface="+mj-lt"/>
                <a:ea typeface="+mj-ea"/>
                <a:cs typeface="+mj-cs"/>
              </a:rPr>
              <a:t>						</a:t>
            </a:r>
            <a:br>
              <a:rPr lang="en-US" sz="2300" b="0" i="0" kern="1200">
                <a:solidFill>
                  <a:schemeClr val="tx2">
                    <a:lumMod val="76000"/>
                  </a:schemeClr>
                </a:solidFill>
              </a:rPr>
            </a:br>
            <a:r>
              <a:rPr lang="en-US" sz="2300" b="0" i="0" kern="1200">
                <a:solidFill>
                  <a:schemeClr val="tx2">
                    <a:lumMod val="76000"/>
                  </a:schemeClr>
                </a:solidFill>
                <a:latin typeface="+mj-lt"/>
                <a:ea typeface="+mj-ea"/>
                <a:cs typeface="+mj-cs"/>
              </a:rPr>
              <a:t> </a:t>
            </a:r>
            <a:br>
              <a:rPr lang="en-US" sz="2300" b="0" i="0" kern="1200">
                <a:solidFill>
                  <a:schemeClr val="tx2">
                    <a:lumMod val="76000"/>
                  </a:schemeClr>
                </a:solidFill>
              </a:rPr>
            </a:br>
            <a:br>
              <a:rPr lang="en-US" sz="2300" b="0" i="0" kern="1200"/>
            </a:br>
            <a:br>
              <a:rPr lang="en-US" sz="2300" b="0" i="0" kern="1200"/>
            </a:br>
            <a:br>
              <a:rPr lang="en-US" sz="2300" b="0" i="0" kern="1200"/>
            </a:br>
            <a:br>
              <a:rPr lang="en-US" sz="2300" b="0" i="0" kern="1200"/>
            </a:br>
            <a:br>
              <a:rPr lang="en-US" sz="2300" b="0" i="0" kern="1200"/>
            </a:br>
            <a:br>
              <a:rPr lang="en-US" sz="2300" b="0" i="0" kern="1200"/>
            </a:br>
            <a:br>
              <a:rPr lang="en-US" sz="2300" b="0" i="0" kern="1200"/>
            </a:br>
            <a:endParaRPr lang="en-US" sz="2300" b="0" i="0" kern="1200">
              <a:solidFill>
                <a:srgbClr val="FFFFFF"/>
              </a:solidFill>
              <a:latin typeface="+mj-lt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15EA416-D769-7D9C-8399-7396F0D306F8}"/>
              </a:ext>
            </a:extLst>
          </p:cNvPr>
          <p:cNvSpPr/>
          <p:nvPr/>
        </p:nvSpPr>
        <p:spPr>
          <a:xfrm>
            <a:off x="5839835" y="1938266"/>
            <a:ext cx="5909206" cy="506806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defTabSz="457200">
              <a:lnSpc>
                <a:spcPct val="90000"/>
              </a:lnSpc>
              <a:spcBef>
                <a:spcPts val="1000"/>
              </a:spcBef>
              <a:buClr>
                <a:srgbClr val="DEEAFD"/>
              </a:buClr>
              <a:buSzPct val="80000"/>
            </a:pPr>
            <a:endParaRPr lang="en-US" sz="2400" b="1" u="sng">
              <a:solidFill>
                <a:schemeClr val="bg2">
                  <a:lumMod val="25000"/>
                </a:schemeClr>
              </a:solidFill>
              <a:latin typeface="+mj-lt"/>
              <a:ea typeface="+mj-ea"/>
              <a:cs typeface="+mj-cs"/>
            </a:endParaRPr>
          </a:p>
          <a:p>
            <a:pPr marL="285750" indent="-285750" defTabSz="457200">
              <a:lnSpc>
                <a:spcPct val="90000"/>
              </a:lnSpc>
              <a:spcBef>
                <a:spcPts val="1000"/>
              </a:spcBef>
              <a:buFont typeface="Wingdings"/>
              <a:buChar char="Ø"/>
            </a:pPr>
            <a:r>
              <a:rPr lang="en-US" sz="2400" b="1" u="sng">
                <a:solidFill>
                  <a:schemeClr val="tx2">
                    <a:lumMod val="76000"/>
                  </a:schemeClr>
                </a:solidFill>
                <a:latin typeface="+mj-lt"/>
                <a:ea typeface="+mj-ea"/>
                <a:cs typeface="+mj-cs"/>
              </a:rPr>
              <a:t>Achiever of the Week:</a:t>
            </a:r>
            <a:endParaRPr lang="en-US" sz="2400" b="1">
              <a:solidFill>
                <a:schemeClr val="tx2">
                  <a:lumMod val="76000"/>
                </a:schemeClr>
              </a:solidFill>
              <a:latin typeface="+mj-lt"/>
              <a:ea typeface="+mj-ea"/>
              <a:cs typeface="+mj-cs"/>
            </a:endParaRPr>
          </a:p>
          <a:p>
            <a:pPr defTabSz="457200">
              <a:lnSpc>
                <a:spcPct val="90000"/>
              </a:lnSpc>
              <a:spcBef>
                <a:spcPts val="1000"/>
              </a:spcBef>
            </a:pPr>
            <a:r>
              <a:rPr lang="en-US" sz="200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+mj-cs"/>
              </a:rPr>
              <a:t>Ernest has had a fantastic start to Year 4 – showing focus and enthusiasm in his learning. Well done!</a:t>
            </a:r>
          </a:p>
          <a:p>
            <a:pPr marL="285750" indent="-285750" defTabSz="457200">
              <a:lnSpc>
                <a:spcPct val="90000"/>
              </a:lnSpc>
              <a:spcBef>
                <a:spcPts val="1000"/>
              </a:spcBef>
              <a:buFont typeface="Wingdings" charset="2"/>
              <a:buChar char="Ø"/>
            </a:pPr>
            <a:r>
              <a:rPr lang="en-US" sz="2400" b="1" u="sng" err="1">
                <a:solidFill>
                  <a:schemeClr val="tx2">
                    <a:lumMod val="76000"/>
                  </a:schemeClr>
                </a:solidFill>
                <a:latin typeface="+mj-lt"/>
                <a:ea typeface="+mj-ea"/>
                <a:cs typeface="+mj-cs"/>
              </a:rPr>
              <a:t>Behaviour</a:t>
            </a:r>
            <a:r>
              <a:rPr lang="en-US" sz="2400" b="1" u="sng">
                <a:solidFill>
                  <a:schemeClr val="tx2">
                    <a:lumMod val="76000"/>
                  </a:schemeClr>
                </a:solidFill>
                <a:latin typeface="+mj-lt"/>
                <a:ea typeface="+mj-ea"/>
                <a:cs typeface="+mj-cs"/>
              </a:rPr>
              <a:t> for Learning of the Week</a:t>
            </a:r>
            <a:r>
              <a:rPr lang="en-US" sz="2400" b="1">
                <a:solidFill>
                  <a:schemeClr val="tx2">
                    <a:lumMod val="76000"/>
                  </a:schemeClr>
                </a:solidFill>
                <a:latin typeface="+mj-lt"/>
                <a:ea typeface="+mj-ea"/>
                <a:cs typeface="+mj-cs"/>
              </a:rPr>
              <a:t>:</a:t>
            </a:r>
            <a:r>
              <a:rPr lang="en-US" sz="2400" b="1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+mj-cs"/>
              </a:rPr>
              <a:t> </a:t>
            </a:r>
            <a:endParaRPr lang="en-US">
              <a:solidFill>
                <a:schemeClr val="bg2">
                  <a:lumMod val="25000"/>
                </a:schemeClr>
              </a:solidFill>
              <a:latin typeface="+mj-lt"/>
              <a:ea typeface="+mj-ea"/>
              <a:cs typeface="+mj-cs"/>
            </a:endParaRPr>
          </a:p>
          <a:p>
            <a:pPr defTabSz="457200">
              <a:lnSpc>
                <a:spcPct val="90000"/>
              </a:lnSpc>
              <a:spcBef>
                <a:spcPts val="1000"/>
              </a:spcBef>
            </a:pPr>
            <a:r>
              <a:rPr lang="en-US" sz="200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+mj-cs"/>
              </a:rPr>
              <a:t>Zara has shown kindness to her friends this week and thankfulness to the adults in school – kind, considerate and lovely manners.</a:t>
            </a:r>
          </a:p>
          <a:p>
            <a:pPr marL="285750" indent="-285750" defTabSz="457200">
              <a:lnSpc>
                <a:spcPct val="90000"/>
              </a:lnSpc>
              <a:spcBef>
                <a:spcPts val="1000"/>
              </a:spcBef>
              <a:buFont typeface="Wingdings" charset="2"/>
              <a:buChar char="Ø"/>
            </a:pPr>
            <a:r>
              <a:rPr lang="en-US" sz="2400" b="1" u="sng">
                <a:solidFill>
                  <a:schemeClr val="tx2">
                    <a:lumMod val="76000"/>
                  </a:schemeClr>
                </a:solidFill>
                <a:latin typeface="+mj-lt"/>
                <a:ea typeface="+mj-ea"/>
                <a:cs typeface="+mj-cs"/>
              </a:rPr>
              <a:t>Superstar Readers</a:t>
            </a:r>
            <a:r>
              <a:rPr lang="en-US" sz="2400" b="1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+mj-cs"/>
              </a:rPr>
              <a:t> </a:t>
            </a:r>
            <a:endParaRPr lang="en-US" sz="2400">
              <a:solidFill>
                <a:schemeClr val="bg2">
                  <a:lumMod val="25000"/>
                </a:schemeClr>
              </a:solidFill>
              <a:latin typeface="+mj-lt"/>
              <a:ea typeface="+mj-ea"/>
              <a:cs typeface="+mj-cs"/>
            </a:endParaRPr>
          </a:p>
          <a:p>
            <a:pPr defTabSz="457200">
              <a:lnSpc>
                <a:spcPct val="90000"/>
              </a:lnSpc>
              <a:spcBef>
                <a:spcPts val="1000"/>
              </a:spcBef>
            </a:pPr>
            <a:r>
              <a:rPr lang="en-US" sz="200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+mj-cs"/>
              </a:rPr>
              <a:t>Grace has read regularly at home and is a role model in our class for a love of books!</a:t>
            </a:r>
          </a:p>
          <a:p>
            <a:pPr defTabSz="457200">
              <a:lnSpc>
                <a:spcPct val="90000"/>
              </a:lnSpc>
              <a:spcBef>
                <a:spcPts val="1000"/>
              </a:spcBef>
            </a:pPr>
            <a:r>
              <a:rPr lang="en-US" sz="200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+mj-cs"/>
              </a:rPr>
              <a:t>  </a:t>
            </a:r>
          </a:p>
          <a:p>
            <a:pPr defTabSz="457200">
              <a:lnSpc>
                <a:spcPct val="90000"/>
              </a:lnSpc>
              <a:spcBef>
                <a:spcPts val="1000"/>
              </a:spcBef>
            </a:pPr>
            <a:endParaRPr lang="en-US">
              <a:solidFill>
                <a:schemeClr val="bg2">
                  <a:lumMod val="25000"/>
                </a:schemeClr>
              </a:solidFill>
              <a:latin typeface="+mj-lt"/>
              <a:ea typeface="+mj-ea"/>
              <a:cs typeface="+mj-cs"/>
            </a:endParaRPr>
          </a:p>
          <a:p>
            <a:pPr defTabSz="457200">
              <a:lnSpc>
                <a:spcPct val="90000"/>
              </a:lnSpc>
              <a:spcBef>
                <a:spcPts val="1000"/>
              </a:spcBef>
            </a:pPr>
            <a:endParaRPr lang="en-US">
              <a:solidFill>
                <a:srgbClr val="003366"/>
              </a:solidFill>
              <a:latin typeface="+mj-lt"/>
              <a:ea typeface="+mj-ea"/>
              <a:cs typeface="+mj-cs"/>
            </a:endParaRPr>
          </a:p>
          <a:p>
            <a:pPr marL="285750" indent="-285750" defTabSz="457200">
              <a:lnSpc>
                <a:spcPct val="90000"/>
              </a:lnSpc>
              <a:spcBef>
                <a:spcPts val="1000"/>
              </a:spcBef>
              <a:buFont typeface="Wingdings" charset="2"/>
              <a:buChar char="Ø"/>
            </a:pPr>
            <a:endParaRPr lang="en-US" sz="2400">
              <a:solidFill>
                <a:srgbClr val="000000"/>
              </a:solidFill>
              <a:latin typeface="+mj-lt"/>
              <a:ea typeface="+mj-ea"/>
              <a:cs typeface="+mj-cs"/>
            </a:endParaRPr>
          </a:p>
          <a:p>
            <a:pPr defTabSz="457200">
              <a:spcBef>
                <a:spcPts val="1000"/>
              </a:spcBef>
              <a:buClr>
                <a:srgbClr val="DEEAFD"/>
              </a:buClr>
              <a:buSzPct val="80000"/>
              <a:buFont typeface="Wingdings" charset="2"/>
              <a:buChar char="Ø"/>
            </a:pPr>
            <a:endParaRPr lang="en-US" sz="2400" u="sng"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75670164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54AFC5-C16A-2239-63A2-3875D4DF20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86656F-5E14-81DF-0BC7-BCD1AE5E22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143" y="2843347"/>
            <a:ext cx="3522879" cy="3266137"/>
          </a:xfrm>
        </p:spPr>
        <p:txBody>
          <a:bodyPr vert="horz" lIns="91440" tIns="45720" rIns="91440" bIns="45720" rtlCol="0" anchor="t">
            <a:normAutofit fontScale="90000"/>
          </a:bodyPr>
          <a:lstStyle/>
          <a:p>
            <a:pPr algn="ctr">
              <a:lnSpc>
                <a:spcPct val="90000"/>
              </a:lnSpc>
            </a:pPr>
            <a:r>
              <a:rPr lang="en-US" sz="4000" b="0" i="0" kern="1200">
                <a:solidFill>
                  <a:schemeClr val="tx2">
                    <a:lumMod val="76000"/>
                  </a:schemeClr>
                </a:solidFill>
                <a:latin typeface="+mj-lt"/>
                <a:ea typeface="+mj-ea"/>
                <a:cs typeface="+mj-cs"/>
              </a:rPr>
              <a:t>Our Achiever of the Week &amp; </a:t>
            </a:r>
            <a:r>
              <a:rPr lang="en-US" sz="4000" b="0" i="0" kern="1200" err="1">
                <a:solidFill>
                  <a:schemeClr val="tx2">
                    <a:lumMod val="76000"/>
                  </a:schemeClr>
                </a:solidFill>
                <a:latin typeface="+mj-lt"/>
                <a:ea typeface="+mj-ea"/>
                <a:cs typeface="+mj-cs"/>
              </a:rPr>
              <a:t>Behaviour</a:t>
            </a:r>
            <a:r>
              <a:rPr lang="en-US" sz="4000" b="0" i="0" kern="1200">
                <a:solidFill>
                  <a:schemeClr val="tx2">
                    <a:lumMod val="76000"/>
                  </a:schemeClr>
                </a:solidFill>
                <a:latin typeface="+mj-lt"/>
                <a:ea typeface="+mj-ea"/>
                <a:cs typeface="+mj-cs"/>
              </a:rPr>
              <a:t> for Learning in </a:t>
            </a:r>
            <a:r>
              <a:rPr lang="en-US" sz="4000">
                <a:solidFill>
                  <a:schemeClr val="tx2">
                    <a:lumMod val="76000"/>
                  </a:schemeClr>
                </a:solidFill>
              </a:rPr>
              <a:t>Birch Class.</a:t>
            </a:r>
            <a:br>
              <a:rPr lang="en-US" sz="4000" b="0" i="0" kern="1200">
                <a:solidFill>
                  <a:schemeClr val="tx2">
                    <a:lumMod val="76000"/>
                  </a:schemeClr>
                </a:solidFill>
              </a:rPr>
            </a:br>
            <a:r>
              <a:rPr lang="en-US" sz="4000" b="0" i="0" kern="1200">
                <a:solidFill>
                  <a:schemeClr val="tx2">
                    <a:lumMod val="76000"/>
                  </a:schemeClr>
                </a:solidFill>
                <a:latin typeface="+mj-lt"/>
                <a:ea typeface="+mj-ea"/>
                <a:cs typeface="+mj-cs"/>
              </a:rPr>
              <a:t>						</a:t>
            </a:r>
            <a:br>
              <a:rPr lang="en-US" sz="2300" b="0" i="0" kern="1200">
                <a:solidFill>
                  <a:schemeClr val="tx2">
                    <a:lumMod val="76000"/>
                  </a:schemeClr>
                </a:solidFill>
              </a:rPr>
            </a:br>
            <a:r>
              <a:rPr lang="en-US" sz="2300" b="0" i="0" kern="1200">
                <a:solidFill>
                  <a:schemeClr val="tx2">
                    <a:lumMod val="76000"/>
                  </a:schemeClr>
                </a:solidFill>
                <a:latin typeface="+mj-lt"/>
                <a:ea typeface="+mj-ea"/>
                <a:cs typeface="+mj-cs"/>
              </a:rPr>
              <a:t> </a:t>
            </a:r>
            <a:br>
              <a:rPr lang="en-US" sz="2300" b="0" i="0" kern="1200">
                <a:solidFill>
                  <a:schemeClr val="tx2">
                    <a:lumMod val="76000"/>
                  </a:schemeClr>
                </a:solidFill>
              </a:rPr>
            </a:br>
            <a:br>
              <a:rPr lang="en-US" sz="2300" b="0" i="0" kern="1200"/>
            </a:br>
            <a:br>
              <a:rPr lang="en-US" sz="2300" b="0" i="0" kern="1200"/>
            </a:br>
            <a:br>
              <a:rPr lang="en-US" sz="2300" b="0" i="0" kern="1200"/>
            </a:br>
            <a:br>
              <a:rPr lang="en-US" sz="2300" b="0" i="0" kern="1200"/>
            </a:br>
            <a:br>
              <a:rPr lang="en-US" sz="2300" b="0" i="0" kern="1200"/>
            </a:br>
            <a:br>
              <a:rPr lang="en-US" sz="2300" b="0" i="0" kern="1200"/>
            </a:br>
            <a:br>
              <a:rPr lang="en-US" sz="2300" b="0" i="0" kern="1200"/>
            </a:br>
            <a:endParaRPr lang="en-US" sz="2300" b="0" i="0" kern="1200">
              <a:solidFill>
                <a:srgbClr val="FFFFFF"/>
              </a:solidFill>
              <a:latin typeface="+mj-lt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E396C9D-D022-FCC8-72B6-BAB13F3D9B15}"/>
              </a:ext>
            </a:extLst>
          </p:cNvPr>
          <p:cNvSpPr/>
          <p:nvPr/>
        </p:nvSpPr>
        <p:spPr>
          <a:xfrm>
            <a:off x="5849995" y="2141466"/>
            <a:ext cx="5909206" cy="506806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defTabSz="457200">
              <a:lnSpc>
                <a:spcPct val="90000"/>
              </a:lnSpc>
              <a:spcBef>
                <a:spcPts val="1000"/>
              </a:spcBef>
              <a:buClr>
                <a:srgbClr val="DEEAFD"/>
              </a:buClr>
              <a:buSzPct val="80000"/>
            </a:pPr>
            <a:endParaRPr lang="en-US" sz="2400" b="1" u="sng">
              <a:solidFill>
                <a:schemeClr val="bg2">
                  <a:lumMod val="25000"/>
                </a:schemeClr>
              </a:solidFill>
              <a:latin typeface="+mj-lt"/>
              <a:ea typeface="+mj-ea"/>
              <a:cs typeface="+mj-cs"/>
            </a:endParaRPr>
          </a:p>
          <a:p>
            <a:pPr marL="285750" indent="-285750" defTabSz="457200">
              <a:lnSpc>
                <a:spcPct val="90000"/>
              </a:lnSpc>
              <a:spcBef>
                <a:spcPts val="1000"/>
              </a:spcBef>
              <a:buFont typeface="Wingdings"/>
              <a:buChar char="Ø"/>
            </a:pPr>
            <a:r>
              <a:rPr lang="en-US" b="1" u="sng">
                <a:solidFill>
                  <a:schemeClr val="tx2">
                    <a:lumMod val="76000"/>
                  </a:schemeClr>
                </a:solidFill>
                <a:latin typeface="+mj-lt"/>
                <a:ea typeface="+mj-ea"/>
                <a:cs typeface="+mj-cs"/>
              </a:rPr>
              <a:t>Achiever of the Week:</a:t>
            </a:r>
            <a:endParaRPr lang="en-US" b="1">
              <a:solidFill>
                <a:schemeClr val="tx2">
                  <a:lumMod val="76000"/>
                </a:schemeClr>
              </a:solidFill>
              <a:latin typeface="+mj-lt"/>
              <a:ea typeface="+mj-ea"/>
              <a:cs typeface="+mj-cs"/>
            </a:endParaRPr>
          </a:p>
          <a:p>
            <a:pPr defTabSz="457200">
              <a:lnSpc>
                <a:spcPct val="90000"/>
              </a:lnSpc>
              <a:spcBef>
                <a:spcPts val="1000"/>
              </a:spcBef>
            </a:pPr>
            <a:r>
              <a:rPr lang="en-US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+mj-cs"/>
              </a:rPr>
              <a:t>    Evie for excellent oral contributions to class </a:t>
            </a:r>
          </a:p>
          <a:p>
            <a:pPr defTabSz="457200">
              <a:lnSpc>
                <a:spcPct val="90000"/>
              </a:lnSpc>
              <a:spcBef>
                <a:spcPts val="1000"/>
              </a:spcBef>
            </a:pPr>
            <a:r>
              <a:rPr lang="en-US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+mj-cs"/>
              </a:rPr>
              <a:t>    discussions.</a:t>
            </a:r>
          </a:p>
          <a:p>
            <a:pPr marL="285750" indent="-285750" defTabSz="457200">
              <a:lnSpc>
                <a:spcPct val="90000"/>
              </a:lnSpc>
              <a:spcBef>
                <a:spcPts val="1000"/>
              </a:spcBef>
              <a:buFont typeface="Wingdings" charset="2"/>
              <a:buChar char="Ø"/>
            </a:pPr>
            <a:r>
              <a:rPr lang="en-US" b="1" u="sng">
                <a:solidFill>
                  <a:schemeClr val="tx2">
                    <a:lumMod val="76000"/>
                  </a:schemeClr>
                </a:solidFill>
                <a:latin typeface="+mj-lt"/>
                <a:ea typeface="+mj-ea"/>
                <a:cs typeface="+mj-cs"/>
              </a:rPr>
              <a:t>Behaviour for Learning of the Week</a:t>
            </a:r>
            <a:r>
              <a:rPr lang="en-US" b="1">
                <a:solidFill>
                  <a:schemeClr val="tx2">
                    <a:lumMod val="76000"/>
                  </a:schemeClr>
                </a:solidFill>
                <a:latin typeface="+mj-lt"/>
                <a:ea typeface="+mj-ea"/>
                <a:cs typeface="+mj-cs"/>
              </a:rPr>
              <a:t>:</a:t>
            </a:r>
            <a:r>
              <a:rPr lang="en-US" b="1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+mj-cs"/>
              </a:rPr>
              <a:t> </a:t>
            </a:r>
            <a:endParaRPr lang="en-US">
              <a:solidFill>
                <a:schemeClr val="bg2">
                  <a:lumMod val="25000"/>
                </a:schemeClr>
              </a:solidFill>
              <a:latin typeface="+mj-lt"/>
              <a:ea typeface="+mj-ea"/>
              <a:cs typeface="+mj-cs"/>
            </a:endParaRPr>
          </a:p>
          <a:p>
            <a:pPr defTabSz="457200">
              <a:lnSpc>
                <a:spcPct val="90000"/>
              </a:lnSpc>
              <a:spcBef>
                <a:spcPts val="1000"/>
              </a:spcBef>
            </a:pPr>
            <a:r>
              <a:rPr lang="en-US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+mj-cs"/>
              </a:rPr>
              <a:t>    Elliot for always being on task and </a:t>
            </a:r>
          </a:p>
          <a:p>
            <a:pPr defTabSz="457200">
              <a:lnSpc>
                <a:spcPct val="90000"/>
              </a:lnSpc>
              <a:spcBef>
                <a:spcPts val="1000"/>
              </a:spcBef>
            </a:pPr>
            <a:r>
              <a:rPr lang="en-US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+mj-cs"/>
              </a:rPr>
              <a:t>    demonstrating excellent presentation, </a:t>
            </a:r>
          </a:p>
          <a:p>
            <a:pPr defTabSz="457200">
              <a:lnSpc>
                <a:spcPct val="90000"/>
              </a:lnSpc>
              <a:spcBef>
                <a:spcPts val="1000"/>
              </a:spcBef>
            </a:pPr>
            <a:r>
              <a:rPr lang="en-US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+mj-cs"/>
              </a:rPr>
              <a:t>    handwriting and pencil grip.</a:t>
            </a:r>
            <a:endParaRPr lang="en-US">
              <a:solidFill>
                <a:schemeClr val="bg2">
                  <a:lumMod val="25000"/>
                </a:schemeClr>
              </a:solidFill>
              <a:ea typeface="+mj-ea"/>
              <a:cs typeface="+mj-cs"/>
            </a:endParaRPr>
          </a:p>
          <a:p>
            <a:pPr marL="285750" indent="-285750" defTabSz="457200">
              <a:lnSpc>
                <a:spcPct val="90000"/>
              </a:lnSpc>
              <a:spcBef>
                <a:spcPts val="1000"/>
              </a:spcBef>
              <a:buFont typeface="Wingdings" charset="2"/>
              <a:buChar char="Ø"/>
            </a:pPr>
            <a:r>
              <a:rPr lang="en-US" b="1" u="sng">
                <a:solidFill>
                  <a:schemeClr val="tx2">
                    <a:lumMod val="76000"/>
                  </a:schemeClr>
                </a:solidFill>
                <a:latin typeface="+mj-lt"/>
                <a:ea typeface="+mj-ea"/>
                <a:cs typeface="+mj-cs"/>
              </a:rPr>
              <a:t>Superstar Readers</a:t>
            </a:r>
            <a:r>
              <a:rPr lang="en-US" b="1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+mj-cs"/>
              </a:rPr>
              <a:t> </a:t>
            </a:r>
            <a:endParaRPr lang="en-US">
              <a:solidFill>
                <a:schemeClr val="bg2">
                  <a:lumMod val="25000"/>
                </a:schemeClr>
              </a:solidFill>
              <a:latin typeface="+mj-lt"/>
              <a:ea typeface="+mj-ea"/>
              <a:cs typeface="+mj-cs"/>
            </a:endParaRPr>
          </a:p>
          <a:p>
            <a:pPr defTabSz="457200">
              <a:lnSpc>
                <a:spcPct val="90000"/>
              </a:lnSpc>
              <a:spcBef>
                <a:spcPts val="1000"/>
              </a:spcBef>
            </a:pPr>
            <a:r>
              <a:rPr lang="en-US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+mj-cs"/>
              </a:rPr>
              <a:t>    Jacob for enthusiastic engagement in our </a:t>
            </a:r>
          </a:p>
          <a:p>
            <a:pPr defTabSz="457200">
              <a:lnSpc>
                <a:spcPct val="90000"/>
              </a:lnSpc>
              <a:spcBef>
                <a:spcPts val="1000"/>
              </a:spcBef>
            </a:pPr>
            <a:r>
              <a:rPr lang="en-US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+mj-cs"/>
              </a:rPr>
              <a:t>    'Read-Off'.</a:t>
            </a:r>
          </a:p>
          <a:p>
            <a:pPr defTabSz="457200">
              <a:lnSpc>
                <a:spcPct val="90000"/>
              </a:lnSpc>
              <a:spcBef>
                <a:spcPts val="1000"/>
              </a:spcBef>
            </a:pPr>
            <a:r>
              <a:rPr lang="en-US" sz="200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+mj-cs"/>
              </a:rPr>
              <a:t>  </a:t>
            </a:r>
          </a:p>
          <a:p>
            <a:pPr defTabSz="457200">
              <a:lnSpc>
                <a:spcPct val="90000"/>
              </a:lnSpc>
              <a:spcBef>
                <a:spcPts val="1000"/>
              </a:spcBef>
            </a:pPr>
            <a:endParaRPr lang="en-US">
              <a:solidFill>
                <a:schemeClr val="bg2">
                  <a:lumMod val="25000"/>
                </a:schemeClr>
              </a:solidFill>
              <a:latin typeface="+mj-lt"/>
              <a:ea typeface="+mj-ea"/>
              <a:cs typeface="+mj-cs"/>
            </a:endParaRPr>
          </a:p>
          <a:p>
            <a:pPr defTabSz="457200">
              <a:lnSpc>
                <a:spcPct val="90000"/>
              </a:lnSpc>
              <a:spcBef>
                <a:spcPts val="1000"/>
              </a:spcBef>
            </a:pPr>
            <a:endParaRPr lang="en-US">
              <a:solidFill>
                <a:srgbClr val="003366"/>
              </a:solidFill>
              <a:latin typeface="+mj-lt"/>
              <a:ea typeface="+mj-ea"/>
              <a:cs typeface="+mj-cs"/>
            </a:endParaRPr>
          </a:p>
          <a:p>
            <a:pPr marL="285750" indent="-285750" defTabSz="457200">
              <a:lnSpc>
                <a:spcPct val="90000"/>
              </a:lnSpc>
              <a:spcBef>
                <a:spcPts val="1000"/>
              </a:spcBef>
              <a:buFont typeface="Wingdings" charset="2"/>
              <a:buChar char="Ø"/>
            </a:pPr>
            <a:endParaRPr lang="en-US" sz="2400">
              <a:solidFill>
                <a:srgbClr val="000000"/>
              </a:solidFill>
              <a:latin typeface="+mj-lt"/>
              <a:ea typeface="+mj-ea"/>
              <a:cs typeface="+mj-cs"/>
            </a:endParaRPr>
          </a:p>
          <a:p>
            <a:pPr defTabSz="457200">
              <a:spcBef>
                <a:spcPts val="1000"/>
              </a:spcBef>
              <a:buClr>
                <a:srgbClr val="DEEAFD"/>
              </a:buClr>
              <a:buSzPct val="80000"/>
              <a:buFont typeface="Wingdings" charset="2"/>
              <a:buChar char="Ø"/>
            </a:pPr>
            <a:endParaRPr lang="en-US" sz="2400" u="sng"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88179961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8FCB53-24F9-8467-69EC-21223AF460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DB6F4F-53C2-A2CE-5581-473DB80CE4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8467" y="659802"/>
            <a:ext cx="3522879" cy="4470821"/>
          </a:xfrm>
        </p:spPr>
        <p:txBody>
          <a:bodyPr vert="horz" lIns="91440" tIns="45720" rIns="91440" bIns="45720" rtlCol="0" anchor="t">
            <a:normAutofit fontScale="90000"/>
          </a:bodyPr>
          <a:lstStyle/>
          <a:p>
            <a:pPr>
              <a:lnSpc>
                <a:spcPct val="90000"/>
              </a:lnSpc>
            </a:pPr>
            <a:r>
              <a:rPr lang="en-US" sz="4000">
                <a:solidFill>
                  <a:srgbClr val="FFFFFF"/>
                </a:solidFill>
              </a:rPr>
              <a:t>P.E. / Sports</a:t>
            </a:r>
            <a:br>
              <a:rPr lang="en-US" sz="4000"/>
            </a:br>
            <a:r>
              <a:rPr lang="en-US" sz="4000">
                <a:solidFill>
                  <a:srgbClr val="FFFFFF"/>
                </a:solidFill>
              </a:rPr>
              <a:t>Award</a:t>
            </a:r>
            <a:br>
              <a:rPr lang="en-US" sz="4000" b="0" i="0" kern="1200"/>
            </a:br>
            <a:r>
              <a:rPr lang="en-US" sz="4000" b="0" i="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						</a:t>
            </a:r>
            <a:br>
              <a:rPr lang="en-US" sz="2300" b="0" i="0" kern="1200"/>
            </a:br>
            <a:r>
              <a:rPr lang="en-US" sz="2300" b="0" i="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br>
              <a:rPr lang="en-US" sz="2300" b="0" i="0" kern="1200"/>
            </a:br>
            <a:br>
              <a:rPr lang="en-US" sz="2300" b="0" i="0" kern="1200"/>
            </a:br>
            <a:br>
              <a:rPr lang="en-US" sz="2300" b="0" i="0" kern="1200"/>
            </a:br>
            <a:br>
              <a:rPr lang="en-US" sz="2300" b="0" i="0" kern="1200"/>
            </a:br>
            <a:br>
              <a:rPr lang="en-US" sz="2300" b="0" i="0" kern="1200"/>
            </a:br>
            <a:br>
              <a:rPr lang="en-US" sz="2300" b="0" i="0" kern="1200"/>
            </a:br>
            <a:br>
              <a:rPr lang="en-US" sz="2300" b="0" i="0" kern="1200"/>
            </a:br>
            <a:br>
              <a:rPr lang="en-US" sz="2300" b="0" i="0" kern="1200"/>
            </a:br>
            <a:endParaRPr lang="en-US" sz="2300" b="0" i="0" kern="1200">
              <a:solidFill>
                <a:srgbClr val="FFFFFF"/>
              </a:solidFill>
              <a:latin typeface="+mj-lt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28B8D0B-25A7-BCAE-3B8F-B25F760C2B68}"/>
              </a:ext>
            </a:extLst>
          </p:cNvPr>
          <p:cNvSpPr/>
          <p:nvPr/>
        </p:nvSpPr>
        <p:spPr>
          <a:xfrm>
            <a:off x="5315621" y="1227749"/>
            <a:ext cx="5919503" cy="447082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defTabSz="457200">
              <a:lnSpc>
                <a:spcPct val="90000"/>
              </a:lnSpc>
              <a:spcBef>
                <a:spcPts val="1000"/>
              </a:spcBef>
              <a:buClr>
                <a:srgbClr val="DEEAFD"/>
              </a:buClr>
              <a:buSzPct val="80000"/>
            </a:pPr>
            <a:endParaRPr lang="en-US" b="1" u="sng">
              <a:solidFill>
                <a:schemeClr val="bg2">
                  <a:lumMod val="25000"/>
                </a:schemeClr>
              </a:solidFill>
              <a:latin typeface="+mj-lt"/>
              <a:ea typeface="+mj-ea"/>
              <a:cs typeface="+mj-cs"/>
            </a:endParaRPr>
          </a:p>
          <a:p>
            <a:pPr marL="342900" indent="-342900" defTabSz="457200">
              <a:lnSpc>
                <a:spcPct val="90000"/>
              </a:lnSpc>
              <a:spcBef>
                <a:spcPts val="1000"/>
              </a:spcBef>
              <a:buFont typeface="Wingdings"/>
              <a:buChar char="Ø"/>
            </a:pPr>
            <a:endParaRPr lang="en-US" sz="2000">
              <a:solidFill>
                <a:srgbClr val="003366"/>
              </a:solidFill>
              <a:latin typeface="+mj-lt"/>
              <a:ea typeface="+mj-ea"/>
              <a:cs typeface="+mj-cs"/>
            </a:endParaRPr>
          </a:p>
          <a:p>
            <a:pPr defTabSz="457200">
              <a:lnSpc>
                <a:spcPct val="90000"/>
              </a:lnSpc>
              <a:spcBef>
                <a:spcPts val="1000"/>
              </a:spcBef>
            </a:pPr>
            <a:endParaRPr lang="en-US" sz="2400">
              <a:solidFill>
                <a:srgbClr val="003366"/>
              </a:solidFill>
              <a:latin typeface="+mj-lt"/>
              <a:ea typeface="+mj-ea"/>
              <a:cs typeface="+mj-cs"/>
            </a:endParaRPr>
          </a:p>
          <a:p>
            <a:pPr defTabSz="457200">
              <a:lnSpc>
                <a:spcPct val="90000"/>
              </a:lnSpc>
              <a:spcBef>
                <a:spcPts val="1000"/>
              </a:spcBef>
            </a:pPr>
            <a:endParaRPr lang="en-US" sz="2400">
              <a:solidFill>
                <a:srgbClr val="003366"/>
              </a:solidFill>
              <a:latin typeface="+mj-lt"/>
              <a:ea typeface="+mj-ea"/>
              <a:cs typeface="+mj-cs"/>
            </a:endParaRPr>
          </a:p>
          <a:p>
            <a:pPr marL="342900" indent="-342900" defTabSz="457200">
              <a:lnSpc>
                <a:spcPct val="90000"/>
              </a:lnSpc>
              <a:spcBef>
                <a:spcPts val="1000"/>
              </a:spcBef>
              <a:buFont typeface="Wingdings"/>
              <a:buChar char="Ø"/>
            </a:pPr>
            <a:endParaRPr lang="en-US" sz="2400">
              <a:solidFill>
                <a:srgbClr val="003366"/>
              </a:solidFill>
              <a:latin typeface="+mj-lt"/>
              <a:ea typeface="+mj-ea"/>
              <a:cs typeface="+mj-cs"/>
            </a:endParaRPr>
          </a:p>
          <a:p>
            <a:pPr marL="342900" indent="-342900" defTabSz="457200">
              <a:lnSpc>
                <a:spcPct val="90000"/>
              </a:lnSpc>
              <a:spcBef>
                <a:spcPts val="1000"/>
              </a:spcBef>
              <a:buFont typeface="Wingdings"/>
              <a:buChar char="Ø"/>
            </a:pPr>
            <a:endParaRPr lang="en-US" sz="2400">
              <a:solidFill>
                <a:srgbClr val="003366"/>
              </a:solidFill>
              <a:latin typeface="+mj-lt"/>
              <a:ea typeface="+mj-ea"/>
              <a:cs typeface="+mj-cs"/>
            </a:endParaRPr>
          </a:p>
          <a:p>
            <a:pPr marL="285750" indent="-285750" defTabSz="457200">
              <a:lnSpc>
                <a:spcPct val="90000"/>
              </a:lnSpc>
              <a:spcBef>
                <a:spcPts val="1000"/>
              </a:spcBef>
              <a:buFont typeface="Wingdings" charset="2"/>
              <a:buChar char="Ø"/>
            </a:pPr>
            <a:endParaRPr lang="en-US" b="1" u="sng">
              <a:solidFill>
                <a:srgbClr val="072C62"/>
              </a:solidFill>
              <a:latin typeface="+mj-lt"/>
              <a:ea typeface="+mj-ea"/>
              <a:cs typeface="+mj-cs"/>
            </a:endParaRPr>
          </a:p>
          <a:p>
            <a:pPr marL="285750" indent="-285750" defTabSz="457200">
              <a:lnSpc>
                <a:spcPct val="90000"/>
              </a:lnSpc>
              <a:spcBef>
                <a:spcPts val="1000"/>
              </a:spcBef>
              <a:buFont typeface="Wingdings" charset="2"/>
              <a:buChar char="Ø"/>
            </a:pPr>
            <a:endParaRPr lang="en-US">
              <a:latin typeface="+mj-lt"/>
              <a:ea typeface="+mj-ea"/>
              <a:cs typeface="+mj-cs"/>
            </a:endParaRPr>
          </a:p>
          <a:p>
            <a:pPr marL="285750" indent="-285750" defTabSz="457200">
              <a:lnSpc>
                <a:spcPct val="90000"/>
              </a:lnSpc>
              <a:spcBef>
                <a:spcPts val="1000"/>
              </a:spcBef>
              <a:buFont typeface="Wingdings" charset="2"/>
              <a:buChar char="Ø"/>
            </a:pPr>
            <a:endParaRPr lang="en-US">
              <a:latin typeface="+mj-lt"/>
              <a:ea typeface="+mj-ea"/>
              <a:cs typeface="+mj-cs"/>
            </a:endParaRPr>
          </a:p>
          <a:p>
            <a:pPr defTabSz="457200">
              <a:spcBef>
                <a:spcPts val="1000"/>
              </a:spcBef>
              <a:buClr>
                <a:srgbClr val="DEEAFD"/>
              </a:buClr>
              <a:buSzPct val="80000"/>
              <a:buFont typeface="Wingdings" charset="2"/>
              <a:buChar char="Ø"/>
            </a:pPr>
            <a:endParaRPr lang="en-US" u="sng">
              <a:latin typeface="+mj-lt"/>
              <a:ea typeface="+mj-ea"/>
              <a:cs typeface="+mj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8EF7128-48BB-B25A-ACBB-4C97F2ABDFB2}"/>
              </a:ext>
            </a:extLst>
          </p:cNvPr>
          <p:cNvSpPr/>
          <p:nvPr/>
        </p:nvSpPr>
        <p:spPr>
          <a:xfrm>
            <a:off x="5206366" y="844001"/>
            <a:ext cx="5909206" cy="527401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defTabSz="457200">
              <a:lnSpc>
                <a:spcPct val="90000"/>
              </a:lnSpc>
              <a:spcBef>
                <a:spcPts val="1000"/>
              </a:spcBef>
              <a:buClr>
                <a:srgbClr val="DEEAFD"/>
              </a:buClr>
              <a:buSzPct val="80000"/>
            </a:pPr>
            <a:endParaRPr lang="en-US" sz="2000" b="1" u="sng">
              <a:solidFill>
                <a:schemeClr val="bg2">
                  <a:lumMod val="25000"/>
                </a:schemeClr>
              </a:solidFill>
              <a:latin typeface="+mj-lt"/>
              <a:ea typeface="+mj-ea"/>
              <a:cs typeface="+mj-cs"/>
            </a:endParaRPr>
          </a:p>
          <a:p>
            <a:pPr defTabSz="457200">
              <a:lnSpc>
                <a:spcPct val="90000"/>
              </a:lnSpc>
              <a:spcBef>
                <a:spcPts val="1000"/>
              </a:spcBef>
            </a:pPr>
            <a:endParaRPr lang="en-US" sz="2000">
              <a:solidFill>
                <a:schemeClr val="bg2">
                  <a:lumMod val="25000"/>
                </a:schemeClr>
              </a:solidFill>
              <a:latin typeface="+mj-lt"/>
              <a:ea typeface="+mj-ea"/>
              <a:cs typeface="+mj-cs"/>
            </a:endParaRPr>
          </a:p>
          <a:p>
            <a:pPr defTabSz="457200">
              <a:lnSpc>
                <a:spcPct val="90000"/>
              </a:lnSpc>
              <a:spcBef>
                <a:spcPts val="1000"/>
              </a:spcBef>
            </a:pPr>
            <a:endParaRPr lang="en-US" sz="2000">
              <a:latin typeface="+mj-lt"/>
              <a:ea typeface="+mj-ea"/>
              <a:cs typeface="+mj-cs"/>
            </a:endParaRPr>
          </a:p>
          <a:p>
            <a:pPr marL="285750" indent="-285750" defTabSz="457200">
              <a:lnSpc>
                <a:spcPct val="90000"/>
              </a:lnSpc>
              <a:spcBef>
                <a:spcPts val="1000"/>
              </a:spcBef>
              <a:buFont typeface="Wingdings" charset="2"/>
              <a:buChar char="Ø"/>
            </a:pPr>
            <a:endParaRPr lang="en-GB" sz="2000">
              <a:latin typeface="+mj-lt"/>
              <a:ea typeface="+mj-ea"/>
              <a:cs typeface="+mj-cs"/>
            </a:endParaRPr>
          </a:p>
          <a:p>
            <a:pPr defTabSz="457200">
              <a:spcBef>
                <a:spcPts val="1000"/>
              </a:spcBef>
              <a:buClr>
                <a:srgbClr val="DEEAFD"/>
              </a:buClr>
              <a:buSzPct val="80000"/>
              <a:buFont typeface="Wingdings" charset="2"/>
              <a:buChar char="Ø"/>
            </a:pPr>
            <a:endParaRPr lang="en-US" sz="2000" u="sng">
              <a:latin typeface="+mj-lt"/>
              <a:ea typeface="+mj-ea"/>
              <a:cs typeface="+mj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8D6B483-4F28-50FF-BDAC-7390431E4E5F}"/>
              </a:ext>
            </a:extLst>
          </p:cNvPr>
          <p:cNvSpPr/>
          <p:nvPr/>
        </p:nvSpPr>
        <p:spPr>
          <a:xfrm>
            <a:off x="5206366" y="440589"/>
            <a:ext cx="5931617" cy="603601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defTabSz="457200">
              <a:lnSpc>
                <a:spcPct val="90000"/>
              </a:lnSpc>
              <a:spcBef>
                <a:spcPts val="1000"/>
              </a:spcBef>
              <a:buClr>
                <a:srgbClr val="DEEAFD"/>
              </a:buClr>
              <a:buSzPct val="80000"/>
            </a:pPr>
            <a:endParaRPr lang="en-US" sz="2000" b="1" u="sng">
              <a:solidFill>
                <a:schemeClr val="bg2">
                  <a:lumMod val="25000"/>
                </a:schemeClr>
              </a:solidFill>
              <a:latin typeface="+mj-lt"/>
              <a:ea typeface="+mj-ea"/>
              <a:cs typeface="+mj-cs"/>
            </a:endParaRPr>
          </a:p>
          <a:p>
            <a:pPr defTabSz="457200">
              <a:lnSpc>
                <a:spcPct val="90000"/>
              </a:lnSpc>
              <a:spcBef>
                <a:spcPts val="1000"/>
              </a:spcBef>
            </a:pPr>
            <a:endParaRPr lang="en-US" sz="2000">
              <a:solidFill>
                <a:srgbClr val="003366"/>
              </a:solidFill>
              <a:ea typeface="+mj-ea"/>
              <a:cs typeface="+mj-cs"/>
            </a:endParaRPr>
          </a:p>
          <a:p>
            <a:pPr defTabSz="457200">
              <a:lnSpc>
                <a:spcPct val="90000"/>
              </a:lnSpc>
              <a:spcBef>
                <a:spcPts val="1000"/>
              </a:spcBef>
            </a:pPr>
            <a:r>
              <a:rPr lang="en-US" sz="2000">
                <a:solidFill>
                  <a:schemeClr val="bg2">
                    <a:lumMod val="25000"/>
                  </a:schemeClr>
                </a:solidFill>
                <a:ea typeface="+mj-ea"/>
                <a:cs typeface="+mj-cs"/>
              </a:rPr>
              <a:t>    </a:t>
            </a:r>
          </a:p>
          <a:p>
            <a:pPr marL="285750" indent="-285750" defTabSz="457200">
              <a:lnSpc>
                <a:spcPct val="90000"/>
              </a:lnSpc>
              <a:spcBef>
                <a:spcPts val="1000"/>
              </a:spcBef>
              <a:buFont typeface="Wingdings" charset="2"/>
              <a:buChar char="Ø"/>
            </a:pPr>
            <a:endParaRPr lang="en-US" sz="2000">
              <a:solidFill>
                <a:srgbClr val="000000"/>
              </a:solidFill>
              <a:latin typeface="+mj-lt"/>
              <a:ea typeface="+mj-ea"/>
              <a:cs typeface="+mj-cs"/>
            </a:endParaRPr>
          </a:p>
          <a:p>
            <a:pPr marL="285750" indent="-285750" defTabSz="457200">
              <a:lnSpc>
                <a:spcPct val="90000"/>
              </a:lnSpc>
              <a:spcBef>
                <a:spcPts val="1000"/>
              </a:spcBef>
              <a:buFont typeface="Wingdings" charset="2"/>
              <a:buChar char="Ø"/>
            </a:pPr>
            <a:endParaRPr lang="en-US" sz="2000">
              <a:solidFill>
                <a:srgbClr val="000000"/>
              </a:solidFill>
              <a:latin typeface="+mj-lt"/>
              <a:ea typeface="+mj-ea"/>
              <a:cs typeface="+mj-cs"/>
            </a:endParaRPr>
          </a:p>
          <a:p>
            <a:pPr defTabSz="457200">
              <a:spcBef>
                <a:spcPts val="1000"/>
              </a:spcBef>
              <a:buClr>
                <a:srgbClr val="DEEAFD"/>
              </a:buClr>
              <a:buSzPct val="80000"/>
              <a:buFont typeface="Wingdings" charset="2"/>
              <a:buChar char="Ø"/>
            </a:pPr>
            <a:endParaRPr lang="en-US" sz="2000" u="sng">
              <a:solidFill>
                <a:srgbClr val="000000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939ECCC-1072-1C5D-CB5D-CF7C084BA4A5}"/>
              </a:ext>
            </a:extLst>
          </p:cNvPr>
          <p:cNvSpPr/>
          <p:nvPr/>
        </p:nvSpPr>
        <p:spPr>
          <a:xfrm>
            <a:off x="5206366" y="440589"/>
            <a:ext cx="6626381" cy="603601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defTabSz="457200">
              <a:lnSpc>
                <a:spcPct val="90000"/>
              </a:lnSpc>
              <a:spcBef>
                <a:spcPts val="1000"/>
              </a:spcBef>
              <a:buClr>
                <a:srgbClr val="DEEAFD"/>
              </a:buClr>
              <a:buSzPct val="80000"/>
            </a:pPr>
            <a:endParaRPr lang="en-US" sz="2000" b="1" u="sng">
              <a:solidFill>
                <a:schemeClr val="bg2">
                  <a:lumMod val="25000"/>
                </a:schemeClr>
              </a:solidFill>
              <a:latin typeface="+mj-lt"/>
              <a:ea typeface="+mj-ea"/>
              <a:cs typeface="+mj-cs"/>
            </a:endParaRPr>
          </a:p>
          <a:p>
            <a:pPr marL="285750" indent="-285750" defTabSz="457200">
              <a:lnSpc>
                <a:spcPct val="90000"/>
              </a:lnSpc>
              <a:spcBef>
                <a:spcPts val="1000"/>
              </a:spcBef>
              <a:buFont typeface="Wingdings"/>
              <a:buChar char="Ø"/>
            </a:pPr>
            <a:endParaRPr lang="en-US" sz="2000" b="1" u="sng">
              <a:solidFill>
                <a:schemeClr val="bg2">
                  <a:lumMod val="25000"/>
                </a:schemeClr>
              </a:solidFill>
              <a:latin typeface="+mj-lt"/>
              <a:ea typeface="+mj-ea"/>
              <a:cs typeface="+mj-cs"/>
            </a:endParaRPr>
          </a:p>
          <a:p>
            <a:pPr defTabSz="457200">
              <a:lnSpc>
                <a:spcPct val="90000"/>
              </a:lnSpc>
              <a:spcBef>
                <a:spcPts val="1000"/>
              </a:spcBef>
            </a:pPr>
            <a:endParaRPr lang="en-US" sz="2000">
              <a:solidFill>
                <a:srgbClr val="003366"/>
              </a:solidFill>
              <a:latin typeface="+mj-lt"/>
              <a:ea typeface="+mj-ea"/>
              <a:cs typeface="+mj-cs"/>
            </a:endParaRPr>
          </a:p>
          <a:p>
            <a:pPr defTabSz="457200">
              <a:lnSpc>
                <a:spcPct val="90000"/>
              </a:lnSpc>
              <a:spcBef>
                <a:spcPts val="1000"/>
              </a:spcBef>
            </a:pPr>
            <a:endParaRPr lang="en-US" sz="2000">
              <a:solidFill>
                <a:srgbClr val="003366"/>
              </a:solidFill>
              <a:ea typeface="+mj-ea"/>
              <a:cs typeface="+mj-cs"/>
            </a:endParaRPr>
          </a:p>
          <a:p>
            <a:pPr defTabSz="457200">
              <a:lnSpc>
                <a:spcPct val="90000"/>
              </a:lnSpc>
              <a:spcBef>
                <a:spcPts val="1000"/>
              </a:spcBef>
            </a:pPr>
            <a:endParaRPr lang="en-US" sz="2000" b="1" u="sng">
              <a:solidFill>
                <a:srgbClr val="072C62"/>
              </a:solidFill>
              <a:latin typeface="+mj-lt"/>
              <a:ea typeface="+mj-ea"/>
              <a:cs typeface="+mj-cs"/>
            </a:endParaRPr>
          </a:p>
          <a:p>
            <a:pPr defTabSz="457200">
              <a:lnSpc>
                <a:spcPct val="90000"/>
              </a:lnSpc>
              <a:spcBef>
                <a:spcPts val="1000"/>
              </a:spcBef>
            </a:pPr>
            <a:endParaRPr lang="en-US" sz="2000">
              <a:solidFill>
                <a:srgbClr val="000000"/>
              </a:solidFill>
              <a:latin typeface="+mj-lt"/>
              <a:ea typeface="+mj-ea"/>
              <a:cs typeface="+mj-cs"/>
            </a:endParaRPr>
          </a:p>
          <a:p>
            <a:pPr marL="285750" indent="-285750" defTabSz="457200">
              <a:lnSpc>
                <a:spcPct val="90000"/>
              </a:lnSpc>
              <a:spcBef>
                <a:spcPts val="1000"/>
              </a:spcBef>
              <a:buFont typeface="Wingdings" charset="2"/>
              <a:buChar char="Ø"/>
            </a:pPr>
            <a:endParaRPr lang="en-US" sz="2000">
              <a:solidFill>
                <a:srgbClr val="000000"/>
              </a:solidFill>
              <a:latin typeface="+mj-lt"/>
              <a:ea typeface="+mj-ea"/>
              <a:cs typeface="+mj-cs"/>
            </a:endParaRPr>
          </a:p>
          <a:p>
            <a:pPr defTabSz="457200">
              <a:spcBef>
                <a:spcPts val="1000"/>
              </a:spcBef>
              <a:buClr>
                <a:srgbClr val="DEEAFD"/>
              </a:buClr>
              <a:buSzPct val="80000"/>
              <a:buFont typeface="Wingdings" charset="2"/>
              <a:buChar char="Ø"/>
            </a:pPr>
            <a:endParaRPr lang="en-US" sz="2000" u="sng">
              <a:solidFill>
                <a:srgbClr val="000000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B6622C2-7B4C-63D5-17E4-1E3F242C3720}"/>
              </a:ext>
            </a:extLst>
          </p:cNvPr>
          <p:cNvSpPr/>
          <p:nvPr/>
        </p:nvSpPr>
        <p:spPr>
          <a:xfrm>
            <a:off x="5206366" y="575060"/>
            <a:ext cx="5909206" cy="527401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defTabSz="457200">
              <a:lnSpc>
                <a:spcPct val="90000"/>
              </a:lnSpc>
              <a:spcBef>
                <a:spcPts val="1000"/>
              </a:spcBef>
            </a:pPr>
            <a:endParaRPr lang="en-US" sz="2000">
              <a:solidFill>
                <a:schemeClr val="bg2">
                  <a:lumMod val="25000"/>
                </a:schemeClr>
              </a:solidFill>
              <a:latin typeface="+mj-lt"/>
              <a:ea typeface="Tahoma"/>
              <a:cs typeface="Tahoma"/>
            </a:endParaRPr>
          </a:p>
          <a:p>
            <a:pPr defTabSz="457200">
              <a:lnSpc>
                <a:spcPct val="90000"/>
              </a:lnSpc>
              <a:spcBef>
                <a:spcPts val="1000"/>
              </a:spcBef>
            </a:pPr>
            <a:endParaRPr lang="en-US" sz="2000">
              <a:solidFill>
                <a:srgbClr val="000000"/>
              </a:solidFill>
              <a:latin typeface="+mj-lt"/>
              <a:ea typeface="Tahoma"/>
              <a:cs typeface="Tahoma"/>
            </a:endParaRPr>
          </a:p>
          <a:p>
            <a:pPr marL="285750" indent="-285750" defTabSz="457200">
              <a:lnSpc>
                <a:spcPct val="90000"/>
              </a:lnSpc>
              <a:spcBef>
                <a:spcPts val="1000"/>
              </a:spcBef>
              <a:buFont typeface="Wingdings" charset="2"/>
              <a:buChar char="Ø"/>
            </a:pPr>
            <a:endParaRPr lang="en-GB" sz="2000">
              <a:solidFill>
                <a:srgbClr val="000000"/>
              </a:solidFill>
              <a:latin typeface="+mj-lt"/>
              <a:ea typeface="+mj-ea"/>
              <a:cs typeface="+mj-cs"/>
            </a:endParaRPr>
          </a:p>
          <a:p>
            <a:pPr defTabSz="457200">
              <a:lnSpc>
                <a:spcPct val="90000"/>
              </a:lnSpc>
              <a:spcBef>
                <a:spcPts val="1000"/>
              </a:spcBef>
            </a:pPr>
            <a:endParaRPr lang="en-GB" sz="2000">
              <a:latin typeface="+mj-lt"/>
              <a:ea typeface="+mj-ea"/>
              <a:cs typeface="+mj-cs"/>
            </a:endParaRPr>
          </a:p>
          <a:p>
            <a:pPr marL="285750" indent="-285750" defTabSz="457200">
              <a:lnSpc>
                <a:spcPct val="90000"/>
              </a:lnSpc>
              <a:spcBef>
                <a:spcPts val="1000"/>
              </a:spcBef>
              <a:buFont typeface="Wingdings" charset="2"/>
              <a:buChar char="Ø"/>
            </a:pPr>
            <a:endParaRPr lang="en-GB" sz="2000">
              <a:latin typeface="+mj-lt"/>
              <a:ea typeface="+mj-ea"/>
              <a:cs typeface="+mj-cs"/>
            </a:endParaRPr>
          </a:p>
          <a:p>
            <a:pPr defTabSz="457200">
              <a:spcBef>
                <a:spcPts val="1000"/>
              </a:spcBef>
              <a:buClr>
                <a:srgbClr val="DEEAFD"/>
              </a:buClr>
              <a:buSzPct val="80000"/>
              <a:buFont typeface="Wingdings" charset="2"/>
              <a:buChar char="Ø"/>
            </a:pPr>
            <a:endParaRPr lang="en-US" sz="2000" u="sng">
              <a:latin typeface="+mj-lt"/>
              <a:ea typeface="+mj-ea"/>
              <a:cs typeface="+mj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E68A7AA-E142-7B86-ADCC-C366DBCEEA75}"/>
              </a:ext>
            </a:extLst>
          </p:cNvPr>
          <p:cNvSpPr/>
          <p:nvPr/>
        </p:nvSpPr>
        <p:spPr>
          <a:xfrm>
            <a:off x="5358766" y="592989"/>
            <a:ext cx="6626381" cy="603601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defTabSz="457200">
              <a:lnSpc>
                <a:spcPct val="90000"/>
              </a:lnSpc>
              <a:spcBef>
                <a:spcPts val="1000"/>
              </a:spcBef>
              <a:buClr>
                <a:srgbClr val="DEEAFD"/>
              </a:buClr>
              <a:buSzPct val="80000"/>
            </a:pPr>
            <a:endParaRPr lang="en-US" sz="2000" b="1" u="sng">
              <a:solidFill>
                <a:schemeClr val="bg2">
                  <a:lumMod val="25000"/>
                </a:schemeClr>
              </a:solidFill>
              <a:latin typeface="+mj-lt"/>
              <a:ea typeface="+mj-ea"/>
              <a:cs typeface="+mj-cs"/>
            </a:endParaRPr>
          </a:p>
          <a:p>
            <a:pPr defTabSz="457200">
              <a:lnSpc>
                <a:spcPct val="90000"/>
              </a:lnSpc>
              <a:spcBef>
                <a:spcPts val="1000"/>
              </a:spcBef>
            </a:pPr>
            <a:r>
              <a:rPr lang="en-US" sz="2000">
                <a:solidFill>
                  <a:srgbClr val="003366"/>
                </a:solidFill>
                <a:latin typeface="+mj-lt"/>
                <a:ea typeface="+mj-ea"/>
                <a:cs typeface="+mj-cs"/>
              </a:rPr>
              <a:t>   </a:t>
            </a:r>
          </a:p>
          <a:p>
            <a:pPr defTabSz="457200">
              <a:lnSpc>
                <a:spcPct val="90000"/>
              </a:lnSpc>
              <a:spcBef>
                <a:spcPts val="1000"/>
              </a:spcBef>
            </a:pPr>
            <a:endParaRPr lang="en-US" sz="2000">
              <a:solidFill>
                <a:srgbClr val="003366"/>
              </a:solidFill>
              <a:latin typeface="+mj-lt"/>
              <a:ea typeface="+mj-ea"/>
              <a:cs typeface="+mj-cs"/>
            </a:endParaRPr>
          </a:p>
          <a:p>
            <a:pPr defTabSz="457200">
              <a:lnSpc>
                <a:spcPct val="90000"/>
              </a:lnSpc>
              <a:spcBef>
                <a:spcPts val="1000"/>
              </a:spcBef>
            </a:pPr>
            <a:endParaRPr lang="en-US" sz="2000">
              <a:solidFill>
                <a:srgbClr val="003366"/>
              </a:solidFill>
              <a:ea typeface="+mj-ea"/>
              <a:cs typeface="+mj-cs"/>
            </a:endParaRPr>
          </a:p>
          <a:p>
            <a:pPr defTabSz="457200">
              <a:lnSpc>
                <a:spcPct val="90000"/>
              </a:lnSpc>
              <a:spcBef>
                <a:spcPts val="1000"/>
              </a:spcBef>
            </a:pPr>
            <a:endParaRPr lang="en-US" sz="2000">
              <a:solidFill>
                <a:srgbClr val="072C62"/>
              </a:solidFill>
              <a:latin typeface="+mj-lt"/>
              <a:ea typeface="+mj-ea"/>
              <a:cs typeface="+mj-cs"/>
            </a:endParaRPr>
          </a:p>
          <a:p>
            <a:pPr marL="285750" indent="-285750" defTabSz="457200">
              <a:lnSpc>
                <a:spcPct val="90000"/>
              </a:lnSpc>
              <a:spcBef>
                <a:spcPts val="1000"/>
              </a:spcBef>
              <a:buFont typeface="Wingdings" charset="2"/>
              <a:buChar char="Ø"/>
            </a:pPr>
            <a:endParaRPr lang="en-US" sz="2000">
              <a:solidFill>
                <a:srgbClr val="000000"/>
              </a:solidFill>
              <a:latin typeface="+mj-lt"/>
              <a:ea typeface="+mj-ea"/>
              <a:cs typeface="+mj-cs"/>
            </a:endParaRPr>
          </a:p>
          <a:p>
            <a:pPr marL="285750" indent="-285750" defTabSz="457200">
              <a:lnSpc>
                <a:spcPct val="90000"/>
              </a:lnSpc>
              <a:spcBef>
                <a:spcPts val="1000"/>
              </a:spcBef>
              <a:buFont typeface="Wingdings" charset="2"/>
              <a:buChar char="Ø"/>
            </a:pPr>
            <a:endParaRPr lang="en-US" sz="2000">
              <a:solidFill>
                <a:srgbClr val="000000"/>
              </a:solidFill>
              <a:latin typeface="+mj-lt"/>
              <a:ea typeface="+mj-ea"/>
              <a:cs typeface="+mj-cs"/>
            </a:endParaRPr>
          </a:p>
          <a:p>
            <a:pPr defTabSz="457200">
              <a:spcBef>
                <a:spcPts val="1000"/>
              </a:spcBef>
              <a:buClr>
                <a:srgbClr val="DEEAFD"/>
              </a:buClr>
              <a:buSzPct val="80000"/>
              <a:buFont typeface="Wingdings" charset="2"/>
              <a:buChar char="Ø"/>
            </a:pPr>
            <a:endParaRPr lang="en-US" sz="2000" u="sng">
              <a:solidFill>
                <a:srgbClr val="000000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8962CB9-4738-1E77-B415-3647DDCBD166}"/>
              </a:ext>
            </a:extLst>
          </p:cNvPr>
          <p:cNvSpPr/>
          <p:nvPr/>
        </p:nvSpPr>
        <p:spPr>
          <a:xfrm>
            <a:off x="5101626" y="609463"/>
            <a:ext cx="6350944" cy="524386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defTabSz="457200">
              <a:lnSpc>
                <a:spcPct val="90000"/>
              </a:lnSpc>
              <a:spcBef>
                <a:spcPts val="1000"/>
              </a:spcBef>
              <a:buClr>
                <a:srgbClr val="DEEAFD"/>
              </a:buClr>
              <a:buSzPct val="80000"/>
            </a:pPr>
            <a:endParaRPr lang="en-US" sz="2400">
              <a:solidFill>
                <a:schemeClr val="bg2">
                  <a:lumMod val="25000"/>
                </a:schemeClr>
              </a:solidFill>
              <a:latin typeface="Century Gothic"/>
              <a:ea typeface="+mj-ea"/>
              <a:cs typeface="+mj-cs"/>
            </a:endParaRPr>
          </a:p>
          <a:p>
            <a:pPr defTabSz="457200">
              <a:lnSpc>
                <a:spcPct val="90000"/>
              </a:lnSpc>
              <a:spcBef>
                <a:spcPts val="1000"/>
              </a:spcBef>
              <a:buClr>
                <a:srgbClr val="DEEAFD"/>
              </a:buClr>
              <a:buSzPct val="80000"/>
            </a:pPr>
            <a:endParaRPr lang="en-US" sz="2000">
              <a:solidFill>
                <a:srgbClr val="000000"/>
              </a:solidFill>
              <a:latin typeface="Century Gothic"/>
              <a:ea typeface="+mj-ea"/>
              <a:cs typeface="Segoe UI"/>
            </a:endParaRPr>
          </a:p>
          <a:p>
            <a:pPr defTabSz="457200">
              <a:lnSpc>
                <a:spcPct val="90000"/>
              </a:lnSpc>
              <a:spcBef>
                <a:spcPts val="1000"/>
              </a:spcBef>
            </a:pPr>
            <a:endParaRPr lang="en-US" sz="2000">
              <a:ea typeface="+mj-ea"/>
              <a:cs typeface="Segoe UI"/>
            </a:endParaRPr>
          </a:p>
          <a:p>
            <a:pPr defTabSz="457200">
              <a:lnSpc>
                <a:spcPct val="90000"/>
              </a:lnSpc>
              <a:spcBef>
                <a:spcPts val="1000"/>
              </a:spcBef>
            </a:pPr>
            <a:endParaRPr lang="en-US" sz="2000">
              <a:ea typeface="+mj-ea"/>
              <a:cs typeface="Segoe UI"/>
            </a:endParaRPr>
          </a:p>
          <a:p>
            <a:pPr defTabSz="457200"/>
            <a:br>
              <a:rPr lang="en-US">
                <a:ea typeface="+mj-ea"/>
                <a:cs typeface="+mj-cs"/>
              </a:rPr>
            </a:br>
            <a:endParaRPr lang="en-US">
              <a:ea typeface="+mj-ea"/>
              <a:cs typeface="+mj-cs"/>
            </a:endParaRPr>
          </a:p>
          <a:p>
            <a:pPr marL="285750" indent="-285750" defTabSz="457200">
              <a:lnSpc>
                <a:spcPct val="90000"/>
              </a:lnSpc>
              <a:spcBef>
                <a:spcPts val="1000"/>
              </a:spcBef>
              <a:buFont typeface="Wingdings" charset="2"/>
              <a:buChar char="Ø"/>
            </a:pPr>
            <a:endParaRPr lang="en-US" sz="1600">
              <a:solidFill>
                <a:schemeClr val="bg2">
                  <a:lumMod val="25000"/>
                </a:schemeClr>
              </a:solidFill>
              <a:latin typeface="+mj-lt"/>
              <a:ea typeface="+mj-ea"/>
              <a:cs typeface="+mj-cs"/>
            </a:endParaRPr>
          </a:p>
          <a:p>
            <a:pPr marL="285750" indent="-285750" defTabSz="457200">
              <a:lnSpc>
                <a:spcPct val="90000"/>
              </a:lnSpc>
              <a:spcBef>
                <a:spcPts val="1000"/>
              </a:spcBef>
              <a:buFont typeface="Wingdings" charset="2"/>
              <a:buChar char="Ø"/>
            </a:pPr>
            <a:endParaRPr lang="en-US" sz="2400">
              <a:latin typeface="+mj-lt"/>
              <a:ea typeface="+mj-ea"/>
              <a:cs typeface="+mj-cs"/>
            </a:endParaRPr>
          </a:p>
          <a:p>
            <a:pPr marL="285750" indent="-285750" defTabSz="457200">
              <a:lnSpc>
                <a:spcPct val="90000"/>
              </a:lnSpc>
              <a:spcBef>
                <a:spcPts val="1000"/>
              </a:spcBef>
              <a:buFont typeface="Wingdings" charset="2"/>
              <a:buChar char="Ø"/>
            </a:pPr>
            <a:endParaRPr lang="en-US" sz="2400">
              <a:latin typeface="+mj-lt"/>
              <a:ea typeface="+mj-ea"/>
              <a:cs typeface="+mj-cs"/>
            </a:endParaRPr>
          </a:p>
          <a:p>
            <a:pPr defTabSz="457200">
              <a:spcBef>
                <a:spcPts val="1000"/>
              </a:spcBef>
              <a:buClr>
                <a:srgbClr val="DEEAFD"/>
              </a:buClr>
              <a:buSzPct val="80000"/>
              <a:buFont typeface="Wingdings" charset="2"/>
              <a:buChar char="Ø"/>
            </a:pPr>
            <a:endParaRPr lang="en-US" sz="2400" u="sng">
              <a:latin typeface="+mj-lt"/>
              <a:ea typeface="+mj-ea"/>
              <a:cs typeface="+mj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9075DE2-4857-0B0E-EEDB-2669210B3D59}"/>
              </a:ext>
            </a:extLst>
          </p:cNvPr>
          <p:cNvSpPr/>
          <p:nvPr/>
        </p:nvSpPr>
        <p:spPr>
          <a:xfrm>
            <a:off x="5511166" y="745389"/>
            <a:ext cx="6626381" cy="603601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defTabSz="457200">
              <a:lnSpc>
                <a:spcPct val="90000"/>
              </a:lnSpc>
              <a:spcBef>
                <a:spcPts val="1000"/>
              </a:spcBef>
            </a:pPr>
            <a:endParaRPr lang="en-US" sz="2000" b="1">
              <a:solidFill>
                <a:schemeClr val="bg2">
                  <a:lumMod val="25000"/>
                </a:schemeClr>
              </a:solidFill>
              <a:latin typeface="+mj-lt"/>
              <a:ea typeface="+mj-ea"/>
              <a:cs typeface="+mj-cs"/>
            </a:endParaRPr>
          </a:p>
          <a:p>
            <a:pPr defTabSz="457200">
              <a:lnSpc>
                <a:spcPct val="90000"/>
              </a:lnSpc>
              <a:spcBef>
                <a:spcPts val="1000"/>
              </a:spcBef>
            </a:pPr>
            <a:endParaRPr lang="en-US" sz="2000" b="1">
              <a:solidFill>
                <a:schemeClr val="bg2">
                  <a:lumMod val="25000"/>
                </a:schemeClr>
              </a:solidFill>
              <a:latin typeface="+mj-lt"/>
              <a:ea typeface="+mj-ea"/>
              <a:cs typeface="+mj-cs"/>
            </a:endParaRPr>
          </a:p>
          <a:p>
            <a:pPr defTabSz="457200"/>
            <a:r>
              <a:rPr lang="en-US" sz="2000">
                <a:solidFill>
                  <a:srgbClr val="003366"/>
                </a:solidFill>
                <a:latin typeface="+mj-lt"/>
                <a:ea typeface="+mj-ea"/>
                <a:cs typeface="+mj-cs"/>
              </a:rPr>
              <a:t>  </a:t>
            </a:r>
            <a:br>
              <a:rPr lang="en-US" sz="2000">
                <a:latin typeface="+mj-lt"/>
                <a:ea typeface="+mj-ea"/>
                <a:cs typeface="+mj-cs"/>
              </a:rPr>
            </a:br>
            <a:endParaRPr lang="en-US" sz="2000">
              <a:solidFill>
                <a:schemeClr val="bg2">
                  <a:lumMod val="25000"/>
                </a:schemeClr>
              </a:solidFill>
              <a:latin typeface="Wingdings"/>
              <a:ea typeface="+mj-ea"/>
              <a:cs typeface="+mj-cs"/>
              <a:sym typeface="Wingdings"/>
            </a:endParaRPr>
          </a:p>
          <a:p>
            <a:pPr defTabSz="457200"/>
            <a:r>
              <a:rPr lang="en-US" sz="2400">
                <a:solidFill>
                  <a:srgbClr val="072C62"/>
                </a:solidFill>
                <a:ea typeface="+mj-ea"/>
                <a:cs typeface="+mj-cs"/>
              </a:rPr>
              <a:t>   </a:t>
            </a:r>
            <a:endParaRPr lang="en-US" sz="2400" b="1" u="sng">
              <a:solidFill>
                <a:srgbClr val="072C62"/>
              </a:solidFill>
              <a:ea typeface="+mj-ea"/>
              <a:cs typeface="+mj-cs"/>
            </a:endParaRPr>
          </a:p>
          <a:p>
            <a:pPr defTabSz="457200">
              <a:lnSpc>
                <a:spcPct val="90000"/>
              </a:lnSpc>
              <a:spcBef>
                <a:spcPts val="1000"/>
              </a:spcBef>
            </a:pPr>
            <a:r>
              <a:rPr lang="en-GB" sz="2000">
                <a:solidFill>
                  <a:srgbClr val="003366"/>
                </a:solidFill>
                <a:ea typeface="+mj-ea"/>
                <a:cs typeface="+mj-cs"/>
              </a:rPr>
              <a:t>   </a:t>
            </a:r>
          </a:p>
          <a:p>
            <a:pPr defTabSz="457200">
              <a:lnSpc>
                <a:spcPct val="90000"/>
              </a:lnSpc>
              <a:spcBef>
                <a:spcPts val="1000"/>
              </a:spcBef>
            </a:pPr>
            <a:endParaRPr lang="en-US" sz="2000">
              <a:solidFill>
                <a:schemeClr val="bg2">
                  <a:lumMod val="25000"/>
                </a:schemeClr>
              </a:solidFill>
              <a:latin typeface="+mj-lt"/>
              <a:ea typeface="+mj-ea"/>
              <a:cs typeface="+mj-cs"/>
            </a:endParaRPr>
          </a:p>
          <a:p>
            <a:pPr defTabSz="457200">
              <a:lnSpc>
                <a:spcPct val="90000"/>
              </a:lnSpc>
              <a:spcBef>
                <a:spcPts val="1000"/>
              </a:spcBef>
            </a:pPr>
            <a:r>
              <a:rPr lang="en-US" sz="2000">
                <a:solidFill>
                  <a:schemeClr val="bg2">
                    <a:lumMod val="25000"/>
                  </a:schemeClr>
                </a:solidFill>
                <a:ea typeface="+mj-ea"/>
                <a:cs typeface="+mj-cs"/>
              </a:rPr>
              <a:t>   </a:t>
            </a:r>
          </a:p>
          <a:p>
            <a:pPr defTabSz="457200">
              <a:lnSpc>
                <a:spcPct val="90000"/>
              </a:lnSpc>
              <a:spcBef>
                <a:spcPts val="1000"/>
              </a:spcBef>
            </a:pPr>
            <a:endParaRPr lang="en-US" sz="2000">
              <a:solidFill>
                <a:srgbClr val="072C62"/>
              </a:solidFill>
              <a:latin typeface="+mj-lt"/>
              <a:ea typeface="+mj-ea"/>
              <a:cs typeface="+mj-cs"/>
            </a:endParaRPr>
          </a:p>
          <a:p>
            <a:pPr marL="285750" indent="-285750" defTabSz="457200">
              <a:lnSpc>
                <a:spcPct val="90000"/>
              </a:lnSpc>
              <a:spcBef>
                <a:spcPts val="1000"/>
              </a:spcBef>
              <a:buFont typeface="Wingdings" charset="2"/>
              <a:buChar char="Ø"/>
            </a:pPr>
            <a:endParaRPr lang="en-US" sz="2000">
              <a:solidFill>
                <a:srgbClr val="000000"/>
              </a:solidFill>
              <a:latin typeface="+mj-lt"/>
              <a:ea typeface="+mj-ea"/>
              <a:cs typeface="+mj-cs"/>
            </a:endParaRPr>
          </a:p>
          <a:p>
            <a:pPr marL="285750" indent="-285750" defTabSz="457200">
              <a:lnSpc>
                <a:spcPct val="90000"/>
              </a:lnSpc>
              <a:spcBef>
                <a:spcPts val="1000"/>
              </a:spcBef>
              <a:buFont typeface="Wingdings" charset="2"/>
              <a:buChar char="Ø"/>
            </a:pPr>
            <a:endParaRPr lang="en-US" sz="2000">
              <a:solidFill>
                <a:srgbClr val="000000"/>
              </a:solidFill>
              <a:latin typeface="+mj-lt"/>
              <a:ea typeface="+mj-ea"/>
              <a:cs typeface="+mj-cs"/>
            </a:endParaRPr>
          </a:p>
          <a:p>
            <a:pPr defTabSz="457200">
              <a:spcBef>
                <a:spcPts val="1000"/>
              </a:spcBef>
              <a:buClr>
                <a:srgbClr val="DEEAFD"/>
              </a:buClr>
              <a:buSzPct val="80000"/>
              <a:buFont typeface="Wingdings" charset="2"/>
              <a:buChar char="Ø"/>
            </a:pPr>
            <a:endParaRPr lang="en-US" sz="2000" u="sng">
              <a:solidFill>
                <a:srgbClr val="000000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A535CEA-7E34-CC65-54DD-E4823820E5A5}"/>
              </a:ext>
            </a:extLst>
          </p:cNvPr>
          <p:cNvSpPr/>
          <p:nvPr/>
        </p:nvSpPr>
        <p:spPr>
          <a:xfrm>
            <a:off x="5206366" y="877469"/>
            <a:ext cx="6626381" cy="603601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algn="ctr" defTabSz="457200">
              <a:lnSpc>
                <a:spcPct val="90000"/>
              </a:lnSpc>
              <a:spcBef>
                <a:spcPts val="1000"/>
              </a:spcBef>
              <a:buClr>
                <a:srgbClr val="DEEAFD"/>
              </a:buClr>
              <a:buSzPct val="80000"/>
            </a:pPr>
            <a:endParaRPr lang="en-US" sz="2400">
              <a:solidFill>
                <a:schemeClr val="bg2">
                  <a:lumMod val="25000"/>
                </a:schemeClr>
              </a:solidFill>
              <a:latin typeface="+mj-lt"/>
              <a:ea typeface="+mj-ea"/>
              <a:cs typeface="+mj-cs"/>
            </a:endParaRPr>
          </a:p>
          <a:p>
            <a:pPr defTabSz="457200">
              <a:lnSpc>
                <a:spcPct val="90000"/>
              </a:lnSpc>
              <a:spcBef>
                <a:spcPts val="1000"/>
              </a:spcBef>
            </a:pPr>
            <a:r>
              <a:rPr lang="en-GB" sz="2000">
                <a:solidFill>
                  <a:srgbClr val="003366"/>
                </a:solidFill>
                <a:ea typeface="+mj-ea"/>
                <a:cs typeface="+mj-cs"/>
              </a:rPr>
              <a:t>   </a:t>
            </a:r>
          </a:p>
          <a:p>
            <a:pPr defTabSz="457200">
              <a:lnSpc>
                <a:spcPct val="90000"/>
              </a:lnSpc>
              <a:spcBef>
                <a:spcPts val="1000"/>
              </a:spcBef>
            </a:pPr>
            <a:endParaRPr lang="en-US" sz="2000">
              <a:solidFill>
                <a:schemeClr val="bg2">
                  <a:lumMod val="25000"/>
                </a:schemeClr>
              </a:solidFill>
              <a:latin typeface="+mj-lt"/>
              <a:ea typeface="+mj-ea"/>
              <a:cs typeface="+mj-cs"/>
            </a:endParaRPr>
          </a:p>
          <a:p>
            <a:pPr defTabSz="457200">
              <a:lnSpc>
                <a:spcPct val="90000"/>
              </a:lnSpc>
              <a:spcBef>
                <a:spcPts val="1000"/>
              </a:spcBef>
            </a:pPr>
            <a:r>
              <a:rPr lang="en-US" sz="2000">
                <a:solidFill>
                  <a:schemeClr val="bg2">
                    <a:lumMod val="25000"/>
                  </a:schemeClr>
                </a:solidFill>
                <a:ea typeface="+mj-ea"/>
                <a:cs typeface="+mj-cs"/>
              </a:rPr>
              <a:t>   </a:t>
            </a:r>
          </a:p>
          <a:p>
            <a:pPr defTabSz="457200">
              <a:lnSpc>
                <a:spcPct val="90000"/>
              </a:lnSpc>
              <a:spcBef>
                <a:spcPts val="1000"/>
              </a:spcBef>
            </a:pPr>
            <a:endParaRPr lang="en-US" sz="2000">
              <a:solidFill>
                <a:srgbClr val="072C62"/>
              </a:solidFill>
              <a:latin typeface="+mj-lt"/>
              <a:ea typeface="+mj-ea"/>
              <a:cs typeface="+mj-cs"/>
            </a:endParaRPr>
          </a:p>
          <a:p>
            <a:pPr marL="285750" indent="-285750" defTabSz="457200">
              <a:lnSpc>
                <a:spcPct val="90000"/>
              </a:lnSpc>
              <a:spcBef>
                <a:spcPts val="1000"/>
              </a:spcBef>
              <a:buFont typeface="Wingdings" charset="2"/>
              <a:buChar char="Ø"/>
            </a:pPr>
            <a:endParaRPr lang="en-US" sz="2000">
              <a:solidFill>
                <a:srgbClr val="000000"/>
              </a:solidFill>
              <a:latin typeface="+mj-lt"/>
              <a:ea typeface="+mj-ea"/>
              <a:cs typeface="+mj-cs"/>
            </a:endParaRPr>
          </a:p>
          <a:p>
            <a:pPr marL="285750" indent="-285750" defTabSz="457200">
              <a:lnSpc>
                <a:spcPct val="90000"/>
              </a:lnSpc>
              <a:spcBef>
                <a:spcPts val="1000"/>
              </a:spcBef>
              <a:buFont typeface="Wingdings" charset="2"/>
              <a:buChar char="Ø"/>
            </a:pPr>
            <a:endParaRPr lang="en-US" sz="2000">
              <a:solidFill>
                <a:srgbClr val="000000"/>
              </a:solidFill>
              <a:latin typeface="+mj-lt"/>
              <a:ea typeface="+mj-ea"/>
              <a:cs typeface="+mj-cs"/>
            </a:endParaRPr>
          </a:p>
          <a:p>
            <a:pPr defTabSz="457200">
              <a:spcBef>
                <a:spcPts val="1000"/>
              </a:spcBef>
              <a:buClr>
                <a:srgbClr val="DEEAFD"/>
              </a:buClr>
              <a:buSzPct val="80000"/>
              <a:buFont typeface="Wingdings" charset="2"/>
              <a:buChar char="Ø"/>
            </a:pPr>
            <a:endParaRPr lang="en-US" sz="2000" u="sng">
              <a:solidFill>
                <a:srgbClr val="000000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E0CA57D-3EC5-EC7D-CBE1-455F5251AEA7}"/>
              </a:ext>
            </a:extLst>
          </p:cNvPr>
          <p:cNvSpPr/>
          <p:nvPr/>
        </p:nvSpPr>
        <p:spPr>
          <a:xfrm>
            <a:off x="5209099" y="2045217"/>
            <a:ext cx="5918499" cy="406596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defTabSz="457200">
              <a:lnSpc>
                <a:spcPct val="90000"/>
              </a:lnSpc>
              <a:spcBef>
                <a:spcPts val="1000"/>
              </a:spcBef>
              <a:buClr>
                <a:srgbClr val="DEEAFD"/>
              </a:buClr>
              <a:buSzPct val="80000"/>
            </a:pPr>
            <a:endParaRPr lang="en-US" sz="2000" b="1" u="sng">
              <a:solidFill>
                <a:schemeClr val="bg2">
                  <a:lumMod val="25000"/>
                </a:schemeClr>
              </a:solidFill>
              <a:latin typeface="+mj-lt"/>
              <a:ea typeface="+mj-ea"/>
              <a:cs typeface="+mj-cs"/>
            </a:endParaRPr>
          </a:p>
          <a:p>
            <a:pPr defTabSz="457200">
              <a:lnSpc>
                <a:spcPct val="90000"/>
              </a:lnSpc>
              <a:spcBef>
                <a:spcPts val="1000"/>
              </a:spcBef>
            </a:pPr>
            <a:r>
              <a:rPr lang="en-US">
                <a:solidFill>
                  <a:schemeClr val="bg2">
                    <a:lumMod val="25000"/>
                  </a:schemeClr>
                </a:solidFill>
                <a:latin typeface="Century Gothic"/>
              </a:rPr>
              <a:t>Alice C for fantastic P.E skills and listening well to instruction.</a:t>
            </a:r>
          </a:p>
          <a:p>
            <a:pPr defTabSz="457200">
              <a:lnSpc>
                <a:spcPct val="90000"/>
              </a:lnSpc>
              <a:spcBef>
                <a:spcPts val="1000"/>
              </a:spcBef>
            </a:pPr>
            <a:br>
              <a:rPr lang="en-US"/>
            </a:br>
            <a:endParaRPr lang="en-US">
              <a:solidFill>
                <a:schemeClr val="bg2">
                  <a:lumMod val="25000"/>
                </a:schemeClr>
              </a:solidFill>
            </a:endParaRPr>
          </a:p>
          <a:p>
            <a:pPr defTabSz="457200"/>
            <a:endParaRPr lang="en-US">
              <a:solidFill>
                <a:srgbClr val="000000"/>
              </a:solidFill>
              <a:latin typeface="Century Gothic" panose="020B0502020202020204"/>
              <a:ea typeface="Tahoma"/>
              <a:cs typeface="Tahoma"/>
            </a:endParaRPr>
          </a:p>
          <a:p>
            <a:pPr defTabSz="457200">
              <a:lnSpc>
                <a:spcPct val="90000"/>
              </a:lnSpc>
              <a:spcBef>
                <a:spcPts val="1000"/>
              </a:spcBef>
            </a:pPr>
            <a:endParaRPr lang="en-US" sz="2000" b="1" u="sng">
              <a:solidFill>
                <a:srgbClr val="072C62"/>
              </a:solidFill>
              <a:latin typeface="Century Gothic" panose="020B0502020202020204"/>
              <a:ea typeface="Tahoma"/>
              <a:cs typeface="Tahoma"/>
            </a:endParaRPr>
          </a:p>
          <a:p>
            <a:pPr defTabSz="457200">
              <a:lnSpc>
                <a:spcPct val="90000"/>
              </a:lnSpc>
              <a:spcBef>
                <a:spcPts val="1000"/>
              </a:spcBef>
            </a:pPr>
            <a:endParaRPr lang="en-US" sz="1200">
              <a:solidFill>
                <a:srgbClr val="000000"/>
              </a:solidFill>
              <a:latin typeface="Tahoma"/>
              <a:ea typeface="Tahoma"/>
              <a:cs typeface="Tahoma"/>
            </a:endParaRPr>
          </a:p>
          <a:p>
            <a:pPr marL="285750" indent="-285750" defTabSz="457200">
              <a:lnSpc>
                <a:spcPct val="90000"/>
              </a:lnSpc>
              <a:spcBef>
                <a:spcPts val="1000"/>
              </a:spcBef>
              <a:buFont typeface="Wingdings"/>
              <a:buChar char="Ø"/>
            </a:pPr>
            <a:endParaRPr lang="en-US">
              <a:solidFill>
                <a:srgbClr val="003366"/>
              </a:solidFill>
              <a:latin typeface="+mj-lt"/>
              <a:ea typeface="Tahoma"/>
              <a:cs typeface="Tahoma"/>
            </a:endParaRPr>
          </a:p>
          <a:p>
            <a:pPr defTabSz="457200">
              <a:lnSpc>
                <a:spcPct val="90000"/>
              </a:lnSpc>
              <a:spcBef>
                <a:spcPts val="1000"/>
              </a:spcBef>
            </a:pPr>
            <a:endParaRPr lang="en-US" sz="2000">
              <a:solidFill>
                <a:srgbClr val="072C62"/>
              </a:solidFill>
              <a:latin typeface="+mj-lt"/>
              <a:ea typeface="+mj-ea"/>
              <a:cs typeface="+mj-cs"/>
            </a:endParaRPr>
          </a:p>
          <a:p>
            <a:pPr defTabSz="457200">
              <a:lnSpc>
                <a:spcPct val="90000"/>
              </a:lnSpc>
              <a:spcBef>
                <a:spcPts val="1000"/>
              </a:spcBef>
            </a:pPr>
            <a:endParaRPr lang="en-US" sz="2000">
              <a:latin typeface="+mj-lt"/>
              <a:ea typeface="+mj-ea"/>
              <a:cs typeface="+mj-cs"/>
            </a:endParaRPr>
          </a:p>
          <a:p>
            <a:pPr marL="285750" indent="-285750" defTabSz="457200">
              <a:lnSpc>
                <a:spcPct val="90000"/>
              </a:lnSpc>
              <a:spcBef>
                <a:spcPts val="1000"/>
              </a:spcBef>
              <a:buFont typeface="Wingdings" charset="2"/>
              <a:buChar char="Ø"/>
            </a:pPr>
            <a:endParaRPr lang="en-GB" sz="2000">
              <a:latin typeface="+mj-lt"/>
              <a:ea typeface="+mj-ea"/>
              <a:cs typeface="+mj-cs"/>
            </a:endParaRPr>
          </a:p>
          <a:p>
            <a:pPr marL="285750" indent="-285750" defTabSz="457200">
              <a:lnSpc>
                <a:spcPct val="90000"/>
              </a:lnSpc>
              <a:spcBef>
                <a:spcPts val="1000"/>
              </a:spcBef>
              <a:buFont typeface="Wingdings" charset="2"/>
              <a:buChar char="Ø"/>
            </a:pPr>
            <a:endParaRPr lang="en-GB" sz="2000">
              <a:latin typeface="+mj-lt"/>
              <a:ea typeface="+mj-ea"/>
              <a:cs typeface="+mj-cs"/>
            </a:endParaRPr>
          </a:p>
          <a:p>
            <a:pPr marL="285750" indent="-285750" defTabSz="457200">
              <a:lnSpc>
                <a:spcPct val="90000"/>
              </a:lnSpc>
              <a:spcBef>
                <a:spcPts val="1000"/>
              </a:spcBef>
              <a:buFont typeface="Wingdings" charset="2"/>
              <a:buChar char="Ø"/>
            </a:pPr>
            <a:endParaRPr lang="en-GB" sz="2000">
              <a:latin typeface="+mj-lt"/>
              <a:ea typeface="+mj-ea"/>
              <a:cs typeface="+mj-cs"/>
            </a:endParaRPr>
          </a:p>
          <a:p>
            <a:pPr defTabSz="457200">
              <a:spcBef>
                <a:spcPts val="1000"/>
              </a:spcBef>
              <a:buClr>
                <a:srgbClr val="DEEAFD"/>
              </a:buClr>
              <a:buSzPct val="80000"/>
              <a:buFont typeface="Wingdings" charset="2"/>
              <a:buChar char="Ø"/>
            </a:pPr>
            <a:endParaRPr lang="en-US" sz="2000" u="sng"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93757102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1AF424-B374-97E7-67AB-82CD5218B8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9CE49B-7F76-C5FF-0336-AE6D132B10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143" y="1645920"/>
            <a:ext cx="3522879" cy="4470821"/>
          </a:xfrm>
        </p:spPr>
        <p:txBody>
          <a:bodyPr vert="horz" lIns="91440" tIns="45720" rIns="91440" bIns="45720" rtlCol="0" anchor="t">
            <a:normAutofit fontScale="90000"/>
          </a:bodyPr>
          <a:lstStyle/>
          <a:p>
            <a:pPr algn="ctr">
              <a:lnSpc>
                <a:spcPct val="90000"/>
              </a:lnSpc>
            </a:pPr>
            <a:br>
              <a:rPr lang="en-US" sz="4000">
                <a:solidFill>
                  <a:srgbClr val="FFFFFF"/>
                </a:solidFill>
              </a:rPr>
            </a:br>
            <a:r>
              <a:rPr lang="en-US" sz="4000">
                <a:solidFill>
                  <a:srgbClr val="FFFFFF"/>
                </a:solidFill>
              </a:rPr>
              <a:t>Headteacher's </a:t>
            </a:r>
            <a:br>
              <a:rPr lang="en-US" sz="4000">
                <a:solidFill>
                  <a:srgbClr val="FFFFFF"/>
                </a:solidFill>
              </a:rPr>
            </a:br>
            <a:r>
              <a:rPr lang="en-US" sz="4000">
                <a:solidFill>
                  <a:srgbClr val="FFFFFF"/>
                </a:solidFill>
              </a:rPr>
              <a:t>Award</a:t>
            </a:r>
            <a:br>
              <a:rPr lang="en-US" sz="4000" b="0" i="0" kern="1200">
                <a:solidFill>
                  <a:srgbClr val="FFFFFF"/>
                </a:solidFill>
              </a:rPr>
            </a:br>
            <a:br>
              <a:rPr lang="en-US" sz="4000"/>
            </a:br>
            <a:br>
              <a:rPr lang="en-US" sz="4000"/>
            </a:br>
            <a:r>
              <a:rPr lang="en-US" sz="4000" b="0" i="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						</a:t>
            </a:r>
            <a:br>
              <a:rPr lang="en-US" sz="2300" b="0" i="0" kern="1200"/>
            </a:br>
            <a:r>
              <a:rPr lang="en-US" sz="2300" b="0" i="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br>
              <a:rPr lang="en-US" sz="2300" b="0" i="0" kern="1200"/>
            </a:br>
            <a:br>
              <a:rPr lang="en-US" sz="2300" b="0" i="0" kern="1200"/>
            </a:br>
            <a:br>
              <a:rPr lang="en-US" sz="2300" b="0" i="0" kern="1200"/>
            </a:br>
            <a:br>
              <a:rPr lang="en-US" sz="2300" b="0" i="0" kern="1200"/>
            </a:br>
            <a:br>
              <a:rPr lang="en-US" sz="2300" b="0" i="0" kern="1200"/>
            </a:br>
            <a:br>
              <a:rPr lang="en-US" sz="2300" b="0" i="0" kern="1200"/>
            </a:br>
            <a:br>
              <a:rPr lang="en-US" sz="2300" b="0" i="0" kern="1200"/>
            </a:br>
            <a:br>
              <a:rPr lang="en-US" sz="2300" b="0" i="0" kern="1200"/>
            </a:br>
            <a:endParaRPr lang="en-US" sz="2300" b="0" i="0" kern="1200">
              <a:solidFill>
                <a:srgbClr val="FFFFFF"/>
              </a:solidFill>
              <a:latin typeface="+mj-lt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878F67A-10CB-7BE3-8910-FB143D16FCFD}"/>
              </a:ext>
            </a:extLst>
          </p:cNvPr>
          <p:cNvSpPr/>
          <p:nvPr/>
        </p:nvSpPr>
        <p:spPr>
          <a:xfrm>
            <a:off x="5238890" y="2325364"/>
            <a:ext cx="5909206" cy="527401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defTabSz="457200">
              <a:lnSpc>
                <a:spcPct val="90000"/>
              </a:lnSpc>
              <a:spcBef>
                <a:spcPts val="1000"/>
              </a:spcBef>
              <a:buClr>
                <a:srgbClr val="DEEAFD"/>
              </a:buClr>
              <a:buSzPct val="80000"/>
            </a:pPr>
            <a:endParaRPr lang="en-US" sz="2000" b="1" u="sng">
              <a:solidFill>
                <a:schemeClr val="bg2">
                  <a:lumMod val="25000"/>
                </a:schemeClr>
              </a:solidFill>
              <a:latin typeface="+mj-lt"/>
              <a:ea typeface="+mj-ea"/>
              <a:cs typeface="+mj-cs"/>
            </a:endParaRPr>
          </a:p>
          <a:p>
            <a:pPr defTabSz="457200">
              <a:lnSpc>
                <a:spcPct val="90000"/>
              </a:lnSpc>
              <a:spcBef>
                <a:spcPts val="1000"/>
              </a:spcBef>
            </a:pPr>
            <a:r>
              <a:rPr lang="en-US" sz="2000" b="1" u="sng" dirty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+mj-cs"/>
              </a:rPr>
              <a:t>My special mentions this week go to:</a:t>
            </a:r>
            <a:endParaRPr lang="en-US" sz="2000" b="1" dirty="0">
              <a:solidFill>
                <a:schemeClr val="bg2">
                  <a:lumMod val="25000"/>
                </a:schemeClr>
              </a:solidFill>
              <a:latin typeface="+mj-lt"/>
              <a:ea typeface="+mj-ea"/>
              <a:cs typeface="+mj-cs"/>
            </a:endParaRPr>
          </a:p>
          <a:p>
            <a:pPr defTabSz="457200"/>
            <a:endParaRPr lang="en-US">
              <a:solidFill>
                <a:srgbClr val="242424"/>
              </a:solidFill>
              <a:latin typeface="Segoe UI"/>
              <a:ea typeface="Tahoma"/>
              <a:cs typeface="Segoe UI"/>
            </a:endParaRPr>
          </a:p>
          <a:p>
            <a:pPr defTabSz="457200">
              <a:buFont typeface="Arial"/>
              <a:buChar char="•"/>
            </a:pPr>
            <a:r>
              <a:rPr lang="en-US" dirty="0">
                <a:solidFill>
                  <a:schemeClr val="bg2">
                    <a:lumMod val="25000"/>
                  </a:schemeClr>
                </a:solidFill>
                <a:latin typeface="Century Gothic"/>
                <a:ea typeface="Tahoma"/>
                <a:cs typeface="Tahoma"/>
              </a:rPr>
              <a:t>To</a:t>
            </a:r>
            <a:r>
              <a:rPr lang="en-US" dirty="0">
                <a:solidFill>
                  <a:schemeClr val="bg2">
                    <a:lumMod val="25000"/>
                  </a:schemeClr>
                </a:solidFill>
                <a:ea typeface="Tahoma"/>
                <a:cs typeface="Tahoma"/>
              </a:rPr>
              <a:t> all the Year 6 Students for being fantastic buddies to the reception children.</a:t>
            </a:r>
            <a:endParaRPr lang="en-US" dirty="0" err="1">
              <a:solidFill>
                <a:schemeClr val="bg2">
                  <a:lumMod val="25000"/>
                </a:schemeClr>
              </a:solidFill>
            </a:endParaRPr>
          </a:p>
          <a:p>
            <a:pPr defTabSz="457200"/>
            <a:endParaRPr lang="en-US">
              <a:solidFill>
                <a:srgbClr val="000000"/>
              </a:solidFill>
              <a:latin typeface="Century Gothic" panose="020B0502020202020204"/>
              <a:ea typeface="Tahoma"/>
              <a:cs typeface="Tahoma"/>
            </a:endParaRPr>
          </a:p>
          <a:p>
            <a:pPr defTabSz="457200">
              <a:lnSpc>
                <a:spcPct val="90000"/>
              </a:lnSpc>
              <a:spcBef>
                <a:spcPts val="1000"/>
              </a:spcBef>
            </a:pPr>
            <a:endParaRPr lang="en-US" sz="2000" b="1" u="sng">
              <a:solidFill>
                <a:srgbClr val="072C62"/>
              </a:solidFill>
              <a:latin typeface="Century Gothic" panose="020B0502020202020204"/>
              <a:ea typeface="Tahoma"/>
              <a:cs typeface="Tahoma"/>
            </a:endParaRPr>
          </a:p>
          <a:p>
            <a:pPr defTabSz="457200">
              <a:lnSpc>
                <a:spcPct val="90000"/>
              </a:lnSpc>
              <a:spcBef>
                <a:spcPts val="1000"/>
              </a:spcBef>
            </a:pPr>
            <a:endParaRPr lang="en-US" sz="1200">
              <a:solidFill>
                <a:srgbClr val="000000"/>
              </a:solidFill>
              <a:latin typeface="Tahoma"/>
              <a:ea typeface="Tahoma"/>
              <a:cs typeface="Tahoma"/>
            </a:endParaRPr>
          </a:p>
          <a:p>
            <a:pPr marL="285750" indent="-285750" defTabSz="457200">
              <a:lnSpc>
                <a:spcPct val="90000"/>
              </a:lnSpc>
              <a:spcBef>
                <a:spcPts val="1000"/>
              </a:spcBef>
              <a:buFont typeface="Wingdings"/>
              <a:buChar char="Ø"/>
            </a:pPr>
            <a:endParaRPr lang="en-US">
              <a:solidFill>
                <a:srgbClr val="003366"/>
              </a:solidFill>
              <a:latin typeface="+mj-lt"/>
              <a:ea typeface="Tahoma"/>
              <a:cs typeface="Tahoma"/>
            </a:endParaRPr>
          </a:p>
          <a:p>
            <a:pPr defTabSz="457200">
              <a:lnSpc>
                <a:spcPct val="90000"/>
              </a:lnSpc>
              <a:spcBef>
                <a:spcPts val="1000"/>
              </a:spcBef>
            </a:pPr>
            <a:endParaRPr lang="en-US" sz="2000">
              <a:solidFill>
                <a:srgbClr val="072C62"/>
              </a:solidFill>
              <a:latin typeface="+mj-lt"/>
              <a:ea typeface="+mj-ea"/>
              <a:cs typeface="+mj-cs"/>
            </a:endParaRPr>
          </a:p>
          <a:p>
            <a:pPr defTabSz="457200">
              <a:lnSpc>
                <a:spcPct val="90000"/>
              </a:lnSpc>
              <a:spcBef>
                <a:spcPts val="1000"/>
              </a:spcBef>
            </a:pPr>
            <a:endParaRPr lang="en-US" sz="2000">
              <a:latin typeface="+mj-lt"/>
              <a:ea typeface="+mj-ea"/>
              <a:cs typeface="+mj-cs"/>
            </a:endParaRPr>
          </a:p>
          <a:p>
            <a:pPr marL="285750" indent="-285750" defTabSz="457200">
              <a:lnSpc>
                <a:spcPct val="90000"/>
              </a:lnSpc>
              <a:spcBef>
                <a:spcPts val="1000"/>
              </a:spcBef>
              <a:buFont typeface="Wingdings" charset="2"/>
              <a:buChar char="Ø"/>
            </a:pPr>
            <a:endParaRPr lang="en-GB" sz="2000">
              <a:latin typeface="+mj-lt"/>
              <a:ea typeface="+mj-ea"/>
              <a:cs typeface="+mj-cs"/>
            </a:endParaRPr>
          </a:p>
          <a:p>
            <a:pPr marL="285750" indent="-285750" defTabSz="457200">
              <a:lnSpc>
                <a:spcPct val="90000"/>
              </a:lnSpc>
              <a:spcBef>
                <a:spcPts val="1000"/>
              </a:spcBef>
              <a:buFont typeface="Wingdings" charset="2"/>
              <a:buChar char="Ø"/>
            </a:pPr>
            <a:endParaRPr lang="en-GB" sz="2000">
              <a:latin typeface="+mj-lt"/>
              <a:ea typeface="+mj-ea"/>
              <a:cs typeface="+mj-cs"/>
            </a:endParaRPr>
          </a:p>
          <a:p>
            <a:pPr marL="285750" indent="-285750" defTabSz="457200">
              <a:lnSpc>
                <a:spcPct val="90000"/>
              </a:lnSpc>
              <a:spcBef>
                <a:spcPts val="1000"/>
              </a:spcBef>
              <a:buFont typeface="Wingdings" charset="2"/>
              <a:buChar char="Ø"/>
            </a:pPr>
            <a:endParaRPr lang="en-GB" sz="2000">
              <a:latin typeface="+mj-lt"/>
              <a:ea typeface="+mj-ea"/>
              <a:cs typeface="+mj-cs"/>
            </a:endParaRPr>
          </a:p>
          <a:p>
            <a:pPr defTabSz="457200">
              <a:spcBef>
                <a:spcPts val="1000"/>
              </a:spcBef>
              <a:buClr>
                <a:srgbClr val="DEEAFD"/>
              </a:buClr>
              <a:buSzPct val="80000"/>
              <a:buFont typeface="Wingdings" charset="2"/>
              <a:buChar char="Ø"/>
            </a:pPr>
            <a:endParaRPr lang="en-US" sz="2000" u="sng">
              <a:latin typeface="+mj-lt"/>
              <a:ea typeface="+mj-ea"/>
              <a:cs typeface="+mj-cs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B2BD99D2-DAB7-B6D9-698B-9F587ABFC5BD}"/>
              </a:ext>
            </a:extLst>
          </p:cNvPr>
          <p:cNvSpPr txBox="1">
            <a:spLocks/>
          </p:cNvSpPr>
          <p:nvPr/>
        </p:nvSpPr>
        <p:spPr bwMode="gray">
          <a:xfrm>
            <a:off x="888467" y="659802"/>
            <a:ext cx="3522879" cy="4470821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>
              <a:lnSpc>
                <a:spcPct val="90000"/>
              </a:lnSpc>
            </a:pPr>
            <a:r>
              <a:rPr lang="en-US" sz="4000">
                <a:solidFill>
                  <a:srgbClr val="FFFFFF"/>
                </a:solidFill>
              </a:rPr>
              <a:t>Headteacher</a:t>
            </a:r>
            <a:br>
              <a:rPr lang="en-US" sz="4000"/>
            </a:br>
            <a:r>
              <a:rPr lang="en-US" sz="4000">
                <a:solidFill>
                  <a:srgbClr val="FFFFFF"/>
                </a:solidFill>
              </a:rPr>
              <a:t>Award</a:t>
            </a:r>
            <a:br>
              <a:rPr lang="en-US" sz="4000"/>
            </a:br>
            <a:r>
              <a:rPr lang="en-US" sz="4000">
                <a:solidFill>
                  <a:srgbClr val="FFFFFF"/>
                </a:solidFill>
              </a:rPr>
              <a:t>						</a:t>
            </a:r>
            <a:br>
              <a:rPr lang="en-US" sz="2300"/>
            </a:br>
            <a:r>
              <a:rPr lang="en-US" sz="2300">
                <a:solidFill>
                  <a:srgbClr val="FFFFFF"/>
                </a:solidFill>
              </a:rPr>
              <a:t> </a:t>
            </a:r>
            <a:br>
              <a:rPr lang="en-US" sz="2300"/>
            </a:br>
            <a:br>
              <a:rPr lang="en-US" sz="2300"/>
            </a:br>
            <a:br>
              <a:rPr lang="en-US" sz="2300"/>
            </a:br>
            <a:br>
              <a:rPr lang="en-US" sz="2300"/>
            </a:br>
            <a:br>
              <a:rPr lang="en-US" sz="2300"/>
            </a:br>
            <a:br>
              <a:rPr lang="en-US" sz="2300"/>
            </a:br>
            <a:br>
              <a:rPr lang="en-US" sz="2300"/>
            </a:br>
            <a:br>
              <a:rPr lang="en-US" sz="2300"/>
            </a:br>
            <a:endParaRPr lang="en-US" sz="23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004009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accent1">
                    <a:lumMod val="75000"/>
                  </a:schemeClr>
                </a:solidFill>
              </a:rPr>
              <a:t>Next week’s focus….</a:t>
            </a:r>
            <a:endParaRPr lang="en-GB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46111" y="1255613"/>
            <a:ext cx="4754874" cy="1015663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r>
              <a:rPr lang="en-US" sz="2000">
                <a:solidFill>
                  <a:schemeClr val="accent1">
                    <a:lumMod val="75000"/>
                  </a:schemeClr>
                </a:solidFill>
              </a:rPr>
              <a:t> Respect for others rule.</a:t>
            </a:r>
          </a:p>
          <a:p>
            <a:endParaRPr lang="en-US" sz="2000">
              <a:solidFill>
                <a:schemeClr val="accent1">
                  <a:lumMod val="75000"/>
                </a:schemeClr>
              </a:solidFill>
            </a:endParaRPr>
          </a:p>
          <a:p>
            <a:endParaRPr lang="en-US" sz="2000" b="1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6" name="Picture 5" descr="A tree with a blue border&#10;&#10;AI-generated content may be incorrect.">
            <a:extLst>
              <a:ext uri="{FF2B5EF4-FFF2-40B4-BE49-F238E27FC236}">
                <a16:creationId xmlns:a16="http://schemas.microsoft.com/office/drawing/2014/main" id="{529D83F7-9617-8211-A993-C9C75571F3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2775" y="2584621"/>
            <a:ext cx="5263532" cy="3614352"/>
          </a:xfrm>
          <a:prstGeom prst="rect">
            <a:avLst/>
          </a:prstGeom>
        </p:spPr>
      </p:pic>
      <p:pic>
        <p:nvPicPr>
          <p:cNvPr id="7" name="Picture 6" descr="A screenshot of a cell phone&#10;&#10;AI-generated content may be incorrect.">
            <a:extLst>
              <a:ext uri="{FF2B5EF4-FFF2-40B4-BE49-F238E27FC236}">
                <a16:creationId xmlns:a16="http://schemas.microsoft.com/office/drawing/2014/main" id="{2F0A8169-2392-9061-308B-B9F494E015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83296" y="1050636"/>
            <a:ext cx="3620499" cy="5149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221471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0E5580"/>
      </a:dk2>
      <a:lt2>
        <a:srgbClr val="EBEBEB"/>
      </a:lt2>
      <a:accent1>
        <a:srgbClr val="ACD433"/>
      </a:accent1>
      <a:accent2>
        <a:srgbClr val="E6C133"/>
      </a:accent2>
      <a:accent3>
        <a:srgbClr val="EF7A24"/>
      </a:accent3>
      <a:accent4>
        <a:srgbClr val="5AA0F5"/>
      </a:accent4>
      <a:accent5>
        <a:srgbClr val="75CEEC"/>
      </a:accent5>
      <a:accent6>
        <a:srgbClr val="65D6A0"/>
      </a:accent6>
      <a:hlink>
        <a:srgbClr val="C4E46E"/>
      </a:hlink>
      <a:folHlink>
        <a:srgbClr val="BDE0FB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2000"/>
                <a:hueMod val="96000"/>
                <a:satMod val="128000"/>
                <a:lumMod val="114000"/>
              </a:schemeClr>
            </a:gs>
            <a:gs pos="100000">
              <a:schemeClr val="phClr">
                <a:shade val="62000"/>
                <a:hueMod val="100000"/>
                <a:satMod val="13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2000"/>
                <a:hueMod val="108000"/>
                <a:satMod val="164000"/>
                <a:lumMod val="69000"/>
              </a:schemeClr>
              <a:schemeClr val="phClr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A3AB87EF-B655-4FFF-8D05-F333AD7F278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0</TotalTime>
  <Words>622</Words>
  <Application>Microsoft Office PowerPoint</Application>
  <PresentationFormat>Widescreen</PresentationFormat>
  <Paragraphs>153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7" baseType="lpstr">
      <vt:lpstr>Arial</vt:lpstr>
      <vt:lpstr>Calibri</vt:lpstr>
      <vt:lpstr>Century Gothic</vt:lpstr>
      <vt:lpstr>Segoe UI</vt:lpstr>
      <vt:lpstr>Tahoma</vt:lpstr>
      <vt:lpstr>Wingdings</vt:lpstr>
      <vt:lpstr>Wingdings 3</vt:lpstr>
      <vt:lpstr>Ion Boardroom</vt:lpstr>
      <vt:lpstr>Special Mentions</vt:lpstr>
      <vt:lpstr>Our Achiever of the Week &amp; Behaviour for Learning in Oak Class.                 </vt:lpstr>
      <vt:lpstr>Our Achiever of the Week &amp; Behaviour for Learning in Ash Class.                 </vt:lpstr>
      <vt:lpstr>Our Achiever of the Week &amp; Behaviour for Learning in Maple Class.                 </vt:lpstr>
      <vt:lpstr>Our Achiever of the Week &amp; Behaviour for Learning in Willow Class.                 </vt:lpstr>
      <vt:lpstr>Our Achiever of the Week &amp; Behaviour for Learning in Birch Class.                 </vt:lpstr>
      <vt:lpstr>P.E. / Sports Award                 </vt:lpstr>
      <vt:lpstr> Headteacher's  Award                   </vt:lpstr>
      <vt:lpstr>Next week’s focus….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Special Mentions</dc:title>
  <dc:creator>Katherine Rawes</dc:creator>
  <cp:lastModifiedBy>Liane Rushby</cp:lastModifiedBy>
  <cp:revision>13</cp:revision>
  <cp:lastPrinted>2023-03-24T14:53:27Z</cp:lastPrinted>
  <dcterms:created xsi:type="dcterms:W3CDTF">2021-02-11T14:33:58Z</dcterms:created>
  <dcterms:modified xsi:type="dcterms:W3CDTF">2026-09-18T14:04:06Z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2a4828c0-bf9e-487a-a999-4cc0afddd2a0_Enabled">
    <vt:lpwstr>true</vt:lpwstr>
  </property>
  <property fmtid="{D5CDD505-2E9C-101B-9397-08002B2CF9AE}" pid="3" name="MSIP_Label_2a4828c0-bf9e-487a-a999-4cc0afddd2a0_SetDate">
    <vt:lpwstr>2025-01-20T20:43:38Z</vt:lpwstr>
  </property>
  <property fmtid="{D5CDD505-2E9C-101B-9397-08002B2CF9AE}" pid="4" name="MSIP_Label_2a4828c0-bf9e-487a-a999-4cc0afddd2a0_Method">
    <vt:lpwstr>Standard</vt:lpwstr>
  </property>
  <property fmtid="{D5CDD505-2E9C-101B-9397-08002B2CF9AE}" pid="5" name="MSIP_Label_2a4828c0-bf9e-487a-a999-4cc0afddd2a0_Name">
    <vt:lpwstr>Not Sensitive</vt:lpwstr>
  </property>
  <property fmtid="{D5CDD505-2E9C-101B-9397-08002B2CF9AE}" pid="6" name="MSIP_Label_2a4828c0-bf9e-487a-a999-4cc0afddd2a0_SiteId">
    <vt:lpwstr>351368d1-9b5a-4c8b-ac76-f39b4c7dd76c</vt:lpwstr>
  </property>
  <property fmtid="{D5CDD505-2E9C-101B-9397-08002B2CF9AE}" pid="7" name="MSIP_Label_2a4828c0-bf9e-487a-a999-4cc0afddd2a0_ActionId">
    <vt:lpwstr>d5c6c564-27de-4a0a-a1fd-66d9e58370ec</vt:lpwstr>
  </property>
  <property fmtid="{D5CDD505-2E9C-101B-9397-08002B2CF9AE}" pid="8" name="MSIP_Label_2a4828c0-bf9e-487a-a999-4cc0afddd2a0_ContentBits">
    <vt:lpwstr>0</vt:lpwstr>
  </property>
  <property fmtid="{D5CDD505-2E9C-101B-9397-08002B2CF9AE}" pid="9" name="MSIP_Label_2a4828c0-bf9e-487a-a999-4cc0afddd2a0_Tag">
    <vt:lpwstr>10, 3, 0, 2</vt:lpwstr>
  </property>
</Properties>
</file>