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FB02F-19FC-3149-9A1F-220DAF38878C}" v="2" dt="2025-12-04T09:39:29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sng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MATHEMATICS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Are the following statements about number always true, sometimes true or never true?</a:t>
              </a:r>
              <a:endParaRPr lang="en-GB"/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When you add 10 to a number,</a:t>
              </a:r>
              <a:b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</a:b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the answer is a multiple of 10</a:t>
              </a:r>
              <a:endParaRPr lang="en-GB">
                <a:ea typeface="Calibri" panose="020F0502020204030204"/>
                <a:cs typeface="Calibri" panose="020F0502020204030204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If you put two squares together</a:t>
              </a:r>
              <a:b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</a:b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you get a rectangle</a:t>
              </a:r>
              <a:endParaRPr lang="en-GB"/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Four sided shapes are called squares</a:t>
              </a:r>
              <a:endParaRPr lang="en-GB"/>
            </a:p>
            <a:p>
              <a:pPr algn="ctr">
                <a:defRPr/>
              </a:pPr>
              <a:endParaRPr lang="en-GB" sz="1200" b="1" u="sng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800" kern="0">
                <a:solidFill>
                  <a:sysClr val="windowText" lastClr="000000"/>
                </a:solidFill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>
                  <a:solidFill>
                    <a:sysClr val="windowText" lastClr="000000"/>
                  </a:solidFill>
                  <a:ea typeface="Calibri"/>
                  <a:cs typeface="Calibri"/>
                </a:rPr>
                <a:t>As we approach Christmas, can you create your own Christmas story, using the picture as your inspiration?</a:t>
              </a:r>
              <a:endParaRPr lang="en-GB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400" b="1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US" sz="2200" b="1" u="sng" kern="0" dirty="0">
                  <a:solidFill>
                    <a:srgbClr val="00B050"/>
                  </a:solidFill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We will soon be beginning the year 2026.</a:t>
              </a:r>
              <a:endParaRPr lang="en-US" dirty="0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What will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your New Year's Resolution be?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Can you think of any targets you could set yourself for 2026?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/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For example, try and improve your </a:t>
              </a:r>
              <a:r>
                <a:rPr lang="en-GB" sz="1200" kern="0" dirty="0" err="1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handwiritng</a:t>
              </a: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or learn your times tables?</a:t>
              </a:r>
              <a:endParaRPr lang="en-GB" dirty="0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48" y="4727469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24006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every day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an adult for at least ten minutes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Our reading focus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week is to </a:t>
            </a:r>
            <a:r>
              <a:rPr lang="en-GB" sz="1200" b="1">
                <a:solidFill>
                  <a:prstClr val="black"/>
                </a:solidFill>
                <a:latin typeface="Calibri" panose="020F0502020204030204"/>
              </a:rPr>
              <a:t>read with expression,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 especially when a character is speaking.  </a:t>
            </a: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Remember to write it in your diary and bring your reading diary into school every day.</a:t>
            </a:r>
            <a:endParaRPr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endParaRPr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98378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 </a:t>
            </a:r>
            <a:r>
              <a:rPr lang="en-GB" sz="2400">
                <a:solidFill>
                  <a:prstClr val="black"/>
                </a:solidFill>
                <a:latin typeface="Calibri" panose="020F0502020204030204"/>
              </a:rPr>
              <a:t>Friday 5th December 2025</a:t>
            </a:r>
            <a:endParaRPr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 </a:t>
            </a:r>
            <a:r>
              <a:rPr lang="en-GB" sz="2400">
                <a:solidFill>
                  <a:prstClr val="black"/>
                </a:solidFill>
                <a:latin typeface="Calibri" panose="020F0502020204030204"/>
              </a:rPr>
              <a:t>Friday 9th January 2026</a:t>
            </a:r>
            <a:endParaRPr lang="en-GB" sz="2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6" name="Picture 25" descr="A cartoon bee holding a pencil&#10;&#10;AI-generated content may be incorrect.">
            <a:extLst>
              <a:ext uri="{FF2B5EF4-FFF2-40B4-BE49-F238E27FC236}">
                <a16:creationId xmlns:a16="http://schemas.microsoft.com/office/drawing/2014/main" id="{1131264E-FA8F-81F9-7E45-F83A906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435" y="4856629"/>
            <a:ext cx="935131" cy="1027579"/>
          </a:xfrm>
          <a:prstGeom prst="rect">
            <a:avLst/>
          </a:prstGeom>
        </p:spPr>
      </p:pic>
      <p:pic>
        <p:nvPicPr>
          <p:cNvPr id="27" name="Graphic 26" descr="Earth globe: Americas with solid fill">
            <a:extLst>
              <a:ext uri="{FF2B5EF4-FFF2-40B4-BE49-F238E27FC236}">
                <a16:creationId xmlns:a16="http://schemas.microsoft.com/office/drawing/2014/main" id="{5CBDE37A-CF62-6782-3BC5-225E88280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8682" y="5465109"/>
            <a:ext cx="914400" cy="914400"/>
          </a:xfrm>
          <a:prstGeom prst="rect">
            <a:avLst/>
          </a:prstGeom>
        </p:spPr>
      </p:pic>
      <p:pic>
        <p:nvPicPr>
          <p:cNvPr id="3" name="Picture 2" descr="A snowy landscape with trees and a large arch&#10;&#10;AI-generated content may be incorrect.">
            <a:extLst>
              <a:ext uri="{FF2B5EF4-FFF2-40B4-BE49-F238E27FC236}">
                <a16:creationId xmlns:a16="http://schemas.microsoft.com/office/drawing/2014/main" id="{1573A5AB-CA77-1574-3EEA-54A3F0E33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240" y="4033520"/>
            <a:ext cx="2828560" cy="18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Props1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4</cp:revision>
  <dcterms:created xsi:type="dcterms:W3CDTF">2023-10-07T13:48:53Z</dcterms:created>
  <dcterms:modified xsi:type="dcterms:W3CDTF">2025-12-10T09:12:48Z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