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946E0D-72E7-F819-19CB-AB06ABBC8232}" v="7" dt="2025-09-26T09:28:11.7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867BE-8CC4-4428-80CF-CBEFAF7B9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742F94-C96C-4BB8-9FB5-28E7224A2C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E6CEB-277F-4F47-A6EB-0ADCB4DC6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25180-0EDD-44E8-A69B-26F7E9BDA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382-0537-4613-AEE0-68ABB6968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91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74339-1989-4E8D-8919-2B1D4BD89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057221-AC32-4B0B-B599-65B9AA57A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1161B-4657-45CE-B94D-D056FB1E9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2B9FC-43E3-4E5D-B42F-0FFC8188B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5F789-5CFE-4F79-BD8A-72370E6F4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037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B1E76A-5F65-4376-BA0B-33687DCC02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606B5E-01DF-4222-9C2B-F8A5329EF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89E02-BCD1-4FCF-852A-0D8ECA254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0311A-9A21-4C72-BC6F-2E9A1E4B5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D5D72-936C-4B5C-8A4D-E113E935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68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E8AF4-1C0D-4F2C-8CEB-2939F2349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4FB88-002D-4EB1-8785-F3EEF23B1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6928-D240-40D6-B06F-F22E0BDB4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4A347-9F4D-4A44-B22C-147CB3CA2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78618-93BF-49FB-8560-03E217E4B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284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0A37-DD06-4328-B05C-282289339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90C54-9486-4AE5-B25C-5320A659A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3A86D-7540-4D2B-AE39-8DC13D0E1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44D44-AA66-444E-A591-608F7BBBE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CFACC-E931-42B8-B938-03B00D897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589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E3A1-C38A-47E8-95EA-FACAD31CF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20973-D045-4D9C-85EA-6DDE4F842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D41CE-8AD6-4F7E-B3FD-42D7FB7E8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5BE840-1F49-4FD5-A656-F6AAAC85D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AEFBBF-2271-4333-AD9B-AD67B6F2B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48053-E395-4BF8-8391-7DE0D67F9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341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6AFD6-685C-4EA6-B232-0A0C9D39C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06333-6448-484F-A835-780B6B1A4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36001D-FA0C-4EFC-AB7B-39B31E6D8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3E08E-7471-4C59-A2B0-3DF5F48B56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D011A-B3AF-445C-ACBB-4CD7F8F48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C62AB-6DFC-4506-A72D-C2A89199C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6DA77F-272E-4074-83C5-E90B44B9E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42FF2D-0230-4BE6-8EBC-88AA0A3B0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51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3512B-46E7-4A41-B34F-D63039F32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3ACABA-DC91-4098-96AD-0C17F0ADA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ACE8A7-CCCB-44DB-8D7D-1F7172E77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256C3A-81CA-4300-966F-D89D9330E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30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0AAD80-767C-440B-91D2-6751B3A86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67FF75-83C5-48A0-98AE-33C7B4E41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D8EC9-3D9D-46C3-80CE-DDA8C1CBB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799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F6C15-1B19-4246-8EA4-4220C4E8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124D9-2C4E-4917-9F14-B954CB46D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AF282-59C2-4393-B8CA-BBFCAE41F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41E71-D72C-4DC0-99F3-F4478902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CE096-97E0-48E2-A727-055DE8B7C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4DEF8-1067-40E7-9103-829E41CEE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18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B3DE8-7C6D-4F5C-8160-F31789C98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558CC6-AD05-4184-8032-900917D56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0AF921-13CC-4B57-9EF8-0C6ED003F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0B03D4-7D56-41DC-A40B-3B8CFB044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AE225E-3CD4-4214-B7C8-551212905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D97E1-56D9-4118-A35D-9D9E03C4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112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5BDD82-7028-4E1E-AD03-00E7E05EA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122BD-1425-44F8-9E01-5D399D2CD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D7048-7498-4CB8-B66C-B019593A5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11BC4-A3AA-4634-AEEE-C9D49010A1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45402-6573-4088-928E-6441A1D9D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417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05880ED-FB5F-42A7-8239-D0FB93025AEF}"/>
              </a:ext>
            </a:extLst>
          </p:cNvPr>
          <p:cNvGrpSpPr/>
          <p:nvPr/>
        </p:nvGrpSpPr>
        <p:grpSpPr>
          <a:xfrm>
            <a:off x="819934" y="1930448"/>
            <a:ext cx="2489200" cy="4027805"/>
            <a:chOff x="0" y="0"/>
            <a:chExt cx="2489611" cy="4027807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F5394E3-C5B7-438A-BA88-0B1A3517F606}"/>
                </a:ext>
              </a:extLst>
            </p:cNvPr>
            <p:cNvSpPr/>
            <p:nvPr/>
          </p:nvSpPr>
          <p:spPr>
            <a:xfrm>
              <a:off x="0" y="0"/>
              <a:ext cx="2489611" cy="4007404"/>
            </a:xfrm>
            <a:prstGeom prst="round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Box 2">
              <a:extLst>
                <a:ext uri="{FF2B5EF4-FFF2-40B4-BE49-F238E27FC236}">
                  <a16:creationId xmlns:a16="http://schemas.microsoft.com/office/drawing/2014/main" id="{6A630E51-C260-40B2-8F9D-919484868A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93" y="156858"/>
              <a:ext cx="2314367" cy="3870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sng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MATHEMATICS</a:t>
              </a:r>
              <a:endPara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200" b="1" kern="0" dirty="0">
                  <a:solidFill>
                    <a:prstClr val="black"/>
                  </a:solidFill>
                  <a:latin typeface="Calibri Light"/>
                  <a:ea typeface="Calibri"/>
                  <a:cs typeface="Calibri"/>
                </a:rPr>
                <a:t>We been looking at different ways of partitioning numbers.</a:t>
              </a:r>
              <a:endParaRPr lang="en-GB" sz="1200" b="1" kern="0">
                <a:solidFill>
                  <a:prstClr val="black"/>
                </a:solidFill>
                <a:latin typeface="Calibri Light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200" b="1" kern="0" dirty="0">
                  <a:solidFill>
                    <a:prstClr val="black"/>
                  </a:solidFill>
                  <a:latin typeface="Calibri Light"/>
                  <a:ea typeface="Calibri"/>
                  <a:cs typeface="Calibri"/>
                </a:rPr>
                <a:t>Year 1: Can you use your knowledge to find different ways of making 20?</a:t>
              </a:r>
              <a:endParaRPr lang="en-GB" sz="1200" b="1" kern="0">
                <a:solidFill>
                  <a:prstClr val="black"/>
                </a:solidFill>
                <a:latin typeface="Calibri Light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b="1" kern="0" dirty="0">
                <a:solidFill>
                  <a:prstClr val="black"/>
                </a:solidFill>
                <a:latin typeface="Calibri Light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200" b="1" kern="0" dirty="0">
                  <a:solidFill>
                    <a:prstClr val="black"/>
                  </a:solidFill>
                  <a:latin typeface="Calibri Light"/>
                  <a:ea typeface="Calibri"/>
                  <a:cs typeface="Calibri"/>
                </a:rPr>
                <a:t>Year 2: Can you use your knowledge to find different ways of making 50?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kern="0" dirty="0">
                <a:solidFill>
                  <a:prstClr val="black"/>
                </a:solidFill>
                <a:latin typeface="Calibri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 kern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05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 </a:t>
              </a:r>
              <a:endParaRPr lang="en-GB" sz="10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lvl="0"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9E7C2EE-AE8D-46B7-BC3A-DF9E4FE2AB83}"/>
              </a:ext>
            </a:extLst>
          </p:cNvPr>
          <p:cNvGrpSpPr/>
          <p:nvPr/>
        </p:nvGrpSpPr>
        <p:grpSpPr>
          <a:xfrm>
            <a:off x="6300501" y="1920278"/>
            <a:ext cx="2489835" cy="4007485"/>
            <a:chOff x="0" y="0"/>
            <a:chExt cx="2489835" cy="4007485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707CDB4A-483E-4F85-9703-A623C093A8B9}"/>
                </a:ext>
              </a:extLst>
            </p:cNvPr>
            <p:cNvSpPr/>
            <p:nvPr/>
          </p:nvSpPr>
          <p:spPr>
            <a:xfrm>
              <a:off x="0" y="0"/>
              <a:ext cx="2489835" cy="4007485"/>
            </a:xfrm>
            <a:prstGeom prst="roundRect">
              <a:avLst/>
            </a:prstGeom>
            <a:solidFill>
              <a:srgbClr val="FFC000">
                <a:lumMod val="40000"/>
                <a:lumOff val="60000"/>
              </a:srgbClr>
            </a:solidFill>
            <a:ln w="1270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 Box 2">
              <a:extLst>
                <a:ext uri="{FF2B5EF4-FFF2-40B4-BE49-F238E27FC236}">
                  <a16:creationId xmlns:a16="http://schemas.microsoft.com/office/drawing/2014/main" id="{03A77F23-3F1E-4D30-8680-F8111F69E2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93" y="137404"/>
              <a:ext cx="2314575" cy="38326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>
                  <a:ln>
                    <a:noFill/>
                  </a:ln>
                  <a:solidFill>
                    <a:srgbClr val="BF8F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READING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BF8F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D979016-01E2-4575-9767-247C49726F79}"/>
              </a:ext>
            </a:extLst>
          </p:cNvPr>
          <p:cNvGrpSpPr/>
          <p:nvPr/>
        </p:nvGrpSpPr>
        <p:grpSpPr>
          <a:xfrm>
            <a:off x="3531230" y="1950768"/>
            <a:ext cx="2518505" cy="4007485"/>
            <a:chOff x="-28670" y="0"/>
            <a:chExt cx="2518505" cy="400748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D24666D-AE72-4D35-9825-B565096866F7}"/>
                </a:ext>
              </a:extLst>
            </p:cNvPr>
            <p:cNvSpPr/>
            <p:nvPr/>
          </p:nvSpPr>
          <p:spPr>
            <a:xfrm>
              <a:off x="0" y="0"/>
              <a:ext cx="2489835" cy="4007485"/>
            </a:xfrm>
            <a:prstGeom prst="roundRect">
              <a:avLst/>
            </a:prstGeom>
            <a:solidFill>
              <a:srgbClr val="FF9999"/>
            </a:solidFill>
            <a:ln w="1270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1F6BF884-72B6-4CCA-A8C5-80257EE8F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8670" y="106914"/>
              <a:ext cx="2461194" cy="3786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WRITING</a:t>
              </a:r>
              <a:endPara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GB" sz="800" kern="0" dirty="0">
                <a:solidFill>
                  <a:sysClr val="windowText" lastClr="000000"/>
                </a:solidFill>
                <a:latin typeface="Calibri Light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b="1" kern="0" dirty="0">
                  <a:solidFill>
                    <a:sysClr val="windowText" lastClr="000000"/>
                  </a:solidFill>
                  <a:latin typeface="Calibri Light"/>
                  <a:ea typeface="Calibri"/>
                  <a:cs typeface="Calibri"/>
                </a:rPr>
                <a:t>We have been reading the text, 'Look up!' By Nathan Byron.</a:t>
              </a:r>
              <a:endParaRPr lang="en-GB" sz="1200" b="1" kern="0">
                <a:solidFill>
                  <a:sysClr val="windowText" lastClr="000000"/>
                </a:solidFill>
                <a:latin typeface="Calibri Light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b="1" kern="0" dirty="0">
                <a:solidFill>
                  <a:sysClr val="windowText" lastClr="000000"/>
                </a:solidFill>
                <a:latin typeface="Calibri Light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b="1" kern="0" dirty="0">
                  <a:solidFill>
                    <a:sysClr val="windowText" lastClr="000000"/>
                  </a:solidFill>
                  <a:latin typeface="Calibri Light"/>
                  <a:ea typeface="Calibri"/>
                  <a:cs typeface="Calibri"/>
                </a:rPr>
                <a:t>Whilst reading it, have also talked about what it would be like in Space and all the things we might see.</a:t>
              </a:r>
              <a:endParaRPr lang="en-GB" sz="1200" b="1" kern="0">
                <a:solidFill>
                  <a:sysClr val="windowText" lastClr="000000"/>
                </a:solidFill>
                <a:latin typeface="Calibri Light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b="1" kern="0" dirty="0">
                <a:solidFill>
                  <a:sysClr val="windowText" lastClr="000000"/>
                </a:solidFill>
                <a:latin typeface="Calibri Light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b="1" kern="0" dirty="0">
                  <a:solidFill>
                    <a:sysClr val="windowText" lastClr="000000"/>
                  </a:solidFill>
                  <a:latin typeface="Calibri Light"/>
                  <a:ea typeface="Calibri"/>
                  <a:cs typeface="Calibri"/>
                </a:rPr>
                <a:t>If you would like to, have a go at writing about your own imaginary space journey.</a:t>
              </a:r>
            </a:p>
            <a:p>
              <a:pPr algn="ctr">
                <a:lnSpc>
                  <a:spcPct val="107000"/>
                </a:lnSpc>
                <a:defRPr/>
              </a:pPr>
              <a:endParaRPr lang="en-GB" sz="1200" b="1" kern="0" dirty="0">
                <a:solidFill>
                  <a:sysClr val="windowText" lastClr="000000"/>
                </a:solidFill>
                <a:latin typeface="Calibri Light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b="1" kern="0" dirty="0">
                  <a:solidFill>
                    <a:sysClr val="windowText" lastClr="000000"/>
                  </a:solidFill>
                  <a:latin typeface="Calibri Light"/>
                  <a:ea typeface="Calibri"/>
                  <a:cs typeface="Calibri"/>
                </a:rPr>
                <a:t>Where will you go, what will you see?</a:t>
              </a:r>
              <a:endParaRPr lang="en-GB" sz="1200" b="1" kern="0">
                <a:solidFill>
                  <a:sysClr val="windowText" lastClr="000000"/>
                </a:solidFill>
                <a:latin typeface="Calibri Light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b="1" kern="0" dirty="0">
                  <a:solidFill>
                    <a:sysClr val="windowText" lastClr="000000"/>
                  </a:solidFill>
                  <a:latin typeface="Calibri Light"/>
                  <a:ea typeface="Calibri"/>
                  <a:cs typeface="Calibri"/>
                </a:rPr>
                <a:t>Remember your capital letters and full stops!</a:t>
              </a:r>
              <a:endParaRPr lang="en-GB" sz="1200" b="1" kern="0" dirty="0">
                <a:solidFill>
                  <a:sysClr val="windowText" lastClr="000000"/>
                </a:solidFill>
                <a:latin typeface="Calibri Light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6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US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656BE23-9B96-4BAF-BCBA-960A17C5F54A}"/>
              </a:ext>
            </a:extLst>
          </p:cNvPr>
          <p:cNvGrpSpPr/>
          <p:nvPr/>
        </p:nvGrpSpPr>
        <p:grpSpPr>
          <a:xfrm>
            <a:off x="9041102" y="1917113"/>
            <a:ext cx="2489835" cy="4088760"/>
            <a:chOff x="2805888" y="-2027238"/>
            <a:chExt cx="2489835" cy="408876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A417347-D301-4E91-B24E-1727ADF15C50}"/>
                </a:ext>
              </a:extLst>
            </p:cNvPr>
            <p:cNvSpPr/>
            <p:nvPr/>
          </p:nvSpPr>
          <p:spPr>
            <a:xfrm>
              <a:off x="2805888" y="-2027238"/>
              <a:ext cx="2489835" cy="4007485"/>
            </a:xfrm>
            <a:prstGeom prst="roundRect">
              <a:avLst/>
            </a:prstGeom>
            <a:solidFill>
              <a:srgbClr val="70AD47">
                <a:lumMod val="40000"/>
                <a:lumOff val="60000"/>
              </a:srgbClr>
            </a:solidFill>
            <a:ln w="1270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 Box 2">
              <a:extLst>
                <a:ext uri="{FF2B5EF4-FFF2-40B4-BE49-F238E27FC236}">
                  <a16:creationId xmlns:a16="http://schemas.microsoft.com/office/drawing/2014/main" id="{239431CC-A34B-462C-9157-93A7AA645F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2477" y="-1755044"/>
              <a:ext cx="2314575" cy="3816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EXTRAS</a:t>
              </a:r>
              <a:endParaRPr lang="en-GB" sz="10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b="1" kern="0" dirty="0">
                  <a:solidFill>
                    <a:sysClr val="windowText" lastClr="000000"/>
                  </a:solidFill>
                  <a:latin typeface="Calibri Light"/>
                  <a:ea typeface="Calibri"/>
                  <a:cs typeface="Times New Roman"/>
                </a:rPr>
                <a:t>In Science, we are focusing upon Seasons.</a:t>
              </a:r>
            </a:p>
            <a:p>
              <a:pPr algn="ctr">
                <a:lnSpc>
                  <a:spcPct val="107000"/>
                </a:lnSpc>
                <a:defRPr/>
              </a:pPr>
              <a:endParaRPr lang="en-GB" sz="1200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b="1" kern="0" dirty="0">
                  <a:solidFill>
                    <a:sysClr val="windowText" lastClr="000000"/>
                  </a:solidFill>
                  <a:latin typeface="Calibri Light"/>
                  <a:ea typeface="Calibri"/>
                  <a:cs typeface="Times New Roman"/>
                </a:rPr>
                <a:t>Can you find something that represents our Autumn Season?</a:t>
              </a:r>
            </a:p>
            <a:p>
              <a:pPr algn="ctr">
                <a:lnSpc>
                  <a:spcPct val="107000"/>
                </a:lnSpc>
                <a:defRPr/>
              </a:pPr>
              <a:endParaRPr lang="en-GB" sz="1200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b="1" kern="0" dirty="0">
                  <a:solidFill>
                    <a:sysClr val="windowText" lastClr="000000"/>
                  </a:solidFill>
                  <a:latin typeface="Calibri Light"/>
                  <a:ea typeface="Calibri"/>
                  <a:cs typeface="Times New Roman"/>
                </a:rPr>
                <a:t>Have you noticed any changes now that </a:t>
              </a:r>
              <a:r>
                <a:rPr lang="en-GB" sz="1200" b="1" kern="0">
                  <a:solidFill>
                    <a:sysClr val="windowText" lastClr="000000"/>
                  </a:solidFill>
                  <a:latin typeface="Calibri Light"/>
                  <a:ea typeface="Calibri"/>
                  <a:cs typeface="Times New Roman"/>
                </a:rPr>
                <a:t>Summer</a:t>
              </a:r>
              <a:r>
                <a:rPr lang="en-GB" sz="1200" b="1" kern="0" dirty="0">
                  <a:solidFill>
                    <a:sysClr val="windowText" lastClr="000000"/>
                  </a:solidFill>
                  <a:latin typeface="Calibri Light"/>
                  <a:ea typeface="Calibri"/>
                  <a:cs typeface="Times New Roman"/>
                </a:rPr>
                <a:t> has ended?</a:t>
              </a:r>
              <a:endParaRPr lang="en-GB" sz="1200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b="1" kern="0" dirty="0">
                  <a:solidFill>
                    <a:sysClr val="windowText" lastClr="000000"/>
                  </a:solidFill>
                  <a:latin typeface="Calibri Light"/>
                  <a:ea typeface="Calibri"/>
                  <a:cs typeface="Times New Roman"/>
                </a:rPr>
                <a:t>If you find anything on your walks or in your garden, please bring them in.</a:t>
              </a:r>
              <a:endParaRPr lang="en-GB" sz="1200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7" descr="RobinAge: Books &amp; Nooks - RobinAge's Recommended Reading For Children  (October 5, 2014)">
            <a:extLst>
              <a:ext uri="{FF2B5EF4-FFF2-40B4-BE49-F238E27FC236}">
                <a16:creationId xmlns:a16="http://schemas.microsoft.com/office/drawing/2014/main" id="{A5DFC960-44AE-48D1-A1EB-C2F43D60F28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707" y="5214925"/>
            <a:ext cx="850484" cy="110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ASIO MS20UC-PL: Casio desk calculator big, solar, purple at reichelt  elektronik">
            <a:extLst>
              <a:ext uri="{FF2B5EF4-FFF2-40B4-BE49-F238E27FC236}">
                <a16:creationId xmlns:a16="http://schemas.microsoft.com/office/drawing/2014/main" id="{EB792409-9954-47CB-8745-18967CBB888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4889">
            <a:off x="333224" y="5426683"/>
            <a:ext cx="97028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1BB35F6-B968-4425-8521-2B0A26251377}"/>
              </a:ext>
            </a:extLst>
          </p:cNvPr>
          <p:cNvSpPr/>
          <p:nvPr/>
        </p:nvSpPr>
        <p:spPr>
          <a:xfrm>
            <a:off x="6432802" y="2635202"/>
            <a:ext cx="2169458" cy="390876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Read every day to an adult for at least ten minutes</a:t>
            </a:r>
            <a:r>
              <a:rPr lang="en-GB" sz="1200" b="1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</a:rPr>
              <a:t> and write it in your reading diary.</a:t>
            </a:r>
            <a:endParaRPr lang="en-GB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Calibri Light"/>
              <a:cs typeface="Calibri Light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Calibri Light"/>
                <a:ea typeface="Calibri"/>
                <a:cs typeface="Calibri"/>
              </a:rPr>
              <a:t>Who else might like to hear you read to them?</a:t>
            </a:r>
          </a:p>
          <a:p>
            <a:pPr algn="ctr">
              <a:defRPr/>
            </a:pPr>
            <a:endParaRPr lang="en-GB" sz="1200" b="1" dirty="0">
              <a:solidFill>
                <a:prstClr val="black"/>
              </a:solidFill>
              <a:latin typeface="Calibri Light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Calibri Light"/>
                <a:ea typeface="Calibri"/>
                <a:cs typeface="Calibri"/>
              </a:rPr>
              <a:t>Your teddy?</a:t>
            </a:r>
          </a:p>
          <a:p>
            <a:pPr algn="ctr">
              <a:defRPr/>
            </a:pPr>
            <a:endParaRPr lang="en-GB" sz="1200" b="1" dirty="0">
              <a:solidFill>
                <a:prstClr val="black"/>
              </a:solidFill>
              <a:latin typeface="Calibri Light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Calibri Light"/>
                <a:ea typeface="Calibri"/>
                <a:cs typeface="Calibri"/>
              </a:rPr>
              <a:t>Your brothers and sisters?</a:t>
            </a:r>
          </a:p>
          <a:p>
            <a:pPr algn="ctr">
              <a:defRPr/>
            </a:pPr>
            <a:endParaRPr lang="en-GB" sz="1200" b="1" dirty="0">
              <a:solidFill>
                <a:prstClr val="black"/>
              </a:solidFill>
              <a:latin typeface="Calibri Light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Calibri Light"/>
                <a:ea typeface="Calibri"/>
                <a:cs typeface="Calibri"/>
              </a:rPr>
              <a:t>Your pets?</a:t>
            </a:r>
          </a:p>
          <a:p>
            <a:pPr lvl="0" algn="ctr">
              <a:defRPr/>
            </a:pPr>
            <a:endParaRPr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Calibri Light"/>
                <a:ea typeface="Calibri"/>
                <a:cs typeface="Calibri"/>
              </a:rPr>
              <a:t>I'd love to see your reading photos!</a:t>
            </a:r>
          </a:p>
          <a:p>
            <a:pPr algn="ctr">
              <a:defRPr/>
            </a:pPr>
            <a:endParaRPr lang="en-GB" sz="1200" dirty="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endParaRPr lang="en-GB" sz="1200" dirty="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endParaRPr lang="en-GB" sz="12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endParaRPr lang="en-GB" sz="1200" dirty="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endParaRPr lang="en-GB" sz="10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endParaRPr lang="en-GB" sz="10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049154-1141-424B-9A9E-57887B79B784}"/>
              </a:ext>
            </a:extLst>
          </p:cNvPr>
          <p:cNvSpPr txBox="1"/>
          <p:nvPr/>
        </p:nvSpPr>
        <p:spPr>
          <a:xfrm>
            <a:off x="564775" y="349624"/>
            <a:ext cx="460786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prstClr val="black"/>
                </a:solidFill>
                <a:latin typeface="Calibri" panose="020F0502020204030204"/>
              </a:rPr>
              <a:t>Ash Class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Homework</a:t>
            </a:r>
          </a:p>
          <a:p>
            <a:pPr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Set: </a:t>
            </a: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Friday 26th September 2025</a:t>
            </a:r>
            <a:endParaRPr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Return: </a:t>
            </a: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Friday 10th October 2025</a:t>
            </a:r>
            <a:endParaRPr lang="en-GB" sz="2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0FF682E-C68C-4E4C-BB56-8A9C29E6CFEC}"/>
              </a:ext>
            </a:extLst>
          </p:cNvPr>
          <p:cNvSpPr/>
          <p:nvPr/>
        </p:nvSpPr>
        <p:spPr>
          <a:xfrm>
            <a:off x="11178988" y="349624"/>
            <a:ext cx="717177" cy="67235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DA998A2-129B-4443-8630-254C76E7A0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2338">
            <a:off x="10651062" y="5577857"/>
            <a:ext cx="1181202" cy="69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96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fb0555d-2e51-4ec2-a2a8-8c31bafb740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162CAACC643143A355FE141ED8EE47" ma:contentTypeVersion="16" ma:contentTypeDescription="Create a new document." ma:contentTypeScope="" ma:versionID="6ed59af1dd8ca68b2f196967b1e9abec">
  <xsd:schema xmlns:xsd="http://www.w3.org/2001/XMLSchema" xmlns:xs="http://www.w3.org/2001/XMLSchema" xmlns:p="http://schemas.microsoft.com/office/2006/metadata/properties" xmlns:ns3="0fb0555d-2e51-4ec2-a2a8-8c31bafb7404" xmlns:ns4="eafdc770-e4b1-4593-8ef6-47e0fb252752" targetNamespace="http://schemas.microsoft.com/office/2006/metadata/properties" ma:root="true" ma:fieldsID="4f64f7d5ef92cc560b8da54a83f30a41" ns3:_="" ns4:_="">
    <xsd:import namespace="0fb0555d-2e51-4ec2-a2a8-8c31bafb7404"/>
    <xsd:import namespace="eafdc770-e4b1-4593-8ef6-47e0fb2527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b0555d-2e51-4ec2-a2a8-8c31bafb74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fdc770-e4b1-4593-8ef6-47e0fb2527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9E6069-4FC0-40BB-9AE6-FB95C8F97834}">
  <ds:schemaRefs>
    <ds:schemaRef ds:uri="0fb0555d-2e51-4ec2-a2a8-8c31bafb7404"/>
    <ds:schemaRef ds:uri="eafdc770-e4b1-4593-8ef6-47e0fb2527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CF948BF-03A9-4747-8845-958011A8F639}">
  <ds:schemaRefs>
    <ds:schemaRef ds:uri="0fb0555d-2e51-4ec2-a2a8-8c31bafb7404"/>
    <ds:schemaRef ds:uri="eafdc770-e4b1-4593-8ef6-47e0fb2527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E4D9543-6023-46C2-BA4F-60E2E12A06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Blades</dc:creator>
  <cp:revision>118</cp:revision>
  <dcterms:created xsi:type="dcterms:W3CDTF">2023-10-07T13:48:53Z</dcterms:created>
  <dcterms:modified xsi:type="dcterms:W3CDTF">2025-12-10T09:13:11Z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0x010100EA162CAACC643143A355FE141ED8EE47</vt:lpwstr>
  </property>
</Properties>
</file>