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B8467-199E-A286-7098-C8C913B11545}" v="212" dt="2025-10-21T18:01:22.537"/>
    <p1510:client id="{C0A67EC6-8925-8475-62C9-AB228AA2AFB3}" v="362" dt="2025-10-21T18:27:22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2200" b="1" u="sng" kern="0" dirty="0">
                  <a:solidFill>
                    <a:srgbClr val="0070C0"/>
                  </a:solidFill>
                  <a:latin typeface="Calibri"/>
                  <a:ea typeface="Calibri"/>
                  <a:cs typeface="Times New Roman"/>
                </a:rPr>
                <a:t>MATHEMATICS</a:t>
              </a:r>
              <a:endParaRPr lang="en-GB" sz="1200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prstClr val="black"/>
                  </a:solidFill>
                  <a:ea typeface="+mn-lt"/>
                  <a:cs typeface="+mn-lt"/>
                </a:rPr>
                <a:t>Choose a number between 0 and 50. Count forward three times in tens. </a:t>
              </a:r>
              <a:endParaRPr lang="en-GB" sz="1200" dirty="0">
                <a:solidFill>
                  <a:prstClr val="black"/>
                </a:solidFill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prstClr val="black"/>
                  </a:solidFill>
                  <a:ea typeface="+mn-lt"/>
                  <a:cs typeface="+mn-lt"/>
                </a:rPr>
                <a:t>Do 5 examples of this.</a:t>
              </a:r>
              <a:endParaRPr lang="en-GB" sz="1200" dirty="0">
                <a:solidFill>
                  <a:prstClr val="black"/>
                </a:solidFill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prstClr val="black"/>
                  </a:solidFill>
                  <a:ea typeface="+mn-lt"/>
                  <a:cs typeface="+mn-lt"/>
                </a:rPr>
                <a:t>Eg; 45, 55, 65 ,75</a:t>
              </a:r>
              <a:endParaRPr lang="en-GB" sz="1200" dirty="0">
                <a:solidFill>
                  <a:prstClr val="black"/>
                </a:solidFill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prstClr val="black"/>
                  </a:solidFill>
                  <a:ea typeface="+mn-lt"/>
                  <a:cs typeface="+mn-lt"/>
                </a:rPr>
                <a:t>32, 42, 52, 62</a:t>
              </a:r>
              <a:endParaRPr lang="en-GB" sz="1200" dirty="0">
                <a:solidFill>
                  <a:prstClr val="black"/>
                </a:solidFill>
                <a:ea typeface="Calibri"/>
                <a:cs typeface="Calibri"/>
              </a:endParaRPr>
            </a:p>
            <a:p>
              <a:pPr algn="ctr">
                <a:defRPr/>
              </a:pPr>
              <a:endParaRPr lang="en-GB"/>
            </a:p>
            <a:p>
              <a:pPr algn="ctr">
                <a:defRPr/>
              </a:pPr>
              <a:r>
                <a:rPr lang="en-GB" sz="1200" dirty="0">
                  <a:latin typeface="Calibri"/>
                  <a:ea typeface="Calibri"/>
                  <a:cs typeface="Calibri"/>
                </a:rPr>
                <a:t>Practise counting in multiples of ten.</a:t>
              </a:r>
              <a:r>
                <a:rPr lang="en-GB" dirty="0">
                  <a:latin typeface="Calibri"/>
                  <a:ea typeface="Calibri"/>
                  <a:cs typeface="Calibri"/>
                </a:rPr>
                <a:t> </a:t>
              </a:r>
            </a:p>
            <a:p>
              <a:pPr algn="ctr">
                <a:defRPr/>
              </a:pPr>
              <a:r>
                <a:rPr lang="en-GB" sz="14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10,20,30,40,50,60,70,80,90,</a:t>
              </a:r>
            </a:p>
            <a:p>
              <a:pPr algn="ctr">
                <a:defRPr/>
              </a:pPr>
              <a:r>
                <a:rPr lang="en-GB" sz="14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100</a:t>
              </a:r>
              <a:endParaRPr lang="en-GB" dirty="0"/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b="1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b="1" u="sng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srgbClr val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8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We have been focusing on adjectives in our writing.</a:t>
              </a: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Think of an animal — any animal you like!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Make up a silly or funny sentence about that animal.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What is it doing?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Where is it?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What does it look like?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Write one or two sentences and draw a picture to match.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Example:</a:t>
              </a:r>
              <a:b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</a:b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 The pink elephant is dancing in the kitchen!</a:t>
              </a:r>
              <a:b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</a:b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b="1" u="sng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Talk to your adults about the word ‘proud’. </a:t>
              </a:r>
              <a:endParaRPr lang="en-GB" sz="120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What makes you feel proud?</a:t>
              </a:r>
              <a:endParaRPr lang="en-GB" sz="120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 Draw a picture of someone or something that makes you feel proud. </a:t>
              </a:r>
              <a:endParaRPr lang="en-GB" sz="1200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Calibri"/>
                </a:rPr>
                <a:t>This could be an achievement, an award or an event. </a:t>
              </a:r>
              <a:endParaRPr lang="en-GB" sz="1200" dirty="0">
                <a:solidFill>
                  <a:sysClr val="windowText" lastClr="000000"/>
                </a:solidFill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688" y="4818909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276998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every day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an adult for at least ten minutes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Can you find any </a:t>
            </a:r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adjectives 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in your books?</a:t>
            </a:r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endParaRPr lang="en-GB" sz="1200" dirty="0">
              <a:solidFill>
                <a:prstClr val="black"/>
              </a:solidFill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Year 1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: Can you write a sentence using the adjectives you have found,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Year 2: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 Can you find 2 synonyms for the adjectives?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60786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</a:t>
            </a:r>
            <a:r>
              <a:rPr lang="en-GB" sz="2400" b="1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en-GB" sz="2400">
                <a:solidFill>
                  <a:prstClr val="black"/>
                </a:solidFill>
                <a:latin typeface="Calibri" panose="020F0502020204030204"/>
              </a:rPr>
              <a:t> Friday 7th November2025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</a:t>
            </a: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 Friday 21st November 2025</a:t>
            </a:r>
            <a:endParaRPr lang="en-GB" sz="2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6" name="Picture 25" descr="A cartoon bee holding a pencil&#10;&#10;AI-generated content may be incorrect.">
            <a:extLst>
              <a:ext uri="{FF2B5EF4-FFF2-40B4-BE49-F238E27FC236}">
                <a16:creationId xmlns:a16="http://schemas.microsoft.com/office/drawing/2014/main" id="{1131264E-FA8F-81F9-7E45-F83A906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395" y="5120789"/>
            <a:ext cx="935131" cy="1027579"/>
          </a:xfrm>
          <a:prstGeom prst="rect">
            <a:avLst/>
          </a:prstGeom>
        </p:spPr>
      </p:pic>
      <p:pic>
        <p:nvPicPr>
          <p:cNvPr id="27" name="Graphic 26" descr="Earth globe: Americas with solid fill">
            <a:extLst>
              <a:ext uri="{FF2B5EF4-FFF2-40B4-BE49-F238E27FC236}">
                <a16:creationId xmlns:a16="http://schemas.microsoft.com/office/drawing/2014/main" id="{5CBDE37A-CF62-6782-3BC5-225E88280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8682" y="54651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208</cp:revision>
  <dcterms:created xsi:type="dcterms:W3CDTF">2023-10-07T13:48:53Z</dcterms:created>
  <dcterms:modified xsi:type="dcterms:W3CDTF">2025-12-10T09:13:29Z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